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2"/>
    <p:sldMasterId id="2147483714" r:id="rId3"/>
  </p:sldMasterIdLst>
  <p:notesMasterIdLst>
    <p:notesMasterId r:id="rId39"/>
  </p:notesMasterIdLst>
  <p:handoutMasterIdLst>
    <p:handoutMasterId r:id="rId40"/>
  </p:handoutMasterIdLst>
  <p:sldIdLst>
    <p:sldId id="257" r:id="rId4"/>
    <p:sldId id="258"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DD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86410" autoAdjust="0"/>
  </p:normalViewPr>
  <p:slideViewPr>
    <p:cSldViewPr snapToGrid="0">
      <p:cViewPr varScale="1">
        <p:scale>
          <a:sx n="51" d="100"/>
          <a:sy n="51" d="100"/>
        </p:scale>
        <p:origin x="702" y="78"/>
      </p:cViewPr>
      <p:guideLst>
        <p:guide orient="horz" pos="2160"/>
        <p:guide pos="3840"/>
      </p:guideLst>
    </p:cSldViewPr>
  </p:slideViewPr>
  <p:outlineViewPr>
    <p:cViewPr>
      <p:scale>
        <a:sx n="33" d="100"/>
        <a:sy n="33" d="100"/>
      </p:scale>
      <p:origin x="0" y="-12786"/>
    </p:cViewPr>
  </p:outlineViewPr>
  <p:notesTextViewPr>
    <p:cViewPr>
      <p:scale>
        <a:sx n="1" d="1"/>
        <a:sy n="1" d="1"/>
      </p:scale>
      <p:origin x="0" y="0"/>
    </p:cViewPr>
  </p:notesTextViewPr>
  <p:notesViewPr>
    <p:cSldViewPr snapToGrid="0">
      <p:cViewPr varScale="1">
        <p:scale>
          <a:sx n="76" d="100"/>
          <a:sy n="76" d="100"/>
        </p:scale>
        <p:origin x="294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13273077262401"/>
          <c:y val="8.1104329729692302E-3"/>
          <c:w val="0.72146118721461105"/>
          <c:h val="0.98544698544695897"/>
        </c:manualLayout>
      </c:layout>
      <c:pieChart>
        <c:varyColors val="1"/>
        <c:ser>
          <c:idx val="0"/>
          <c:order val="0"/>
          <c:explosion val="1"/>
          <c:dLbls>
            <c:dLbl>
              <c:idx val="0"/>
              <c:layout>
                <c:manualLayout>
                  <c:x val="1.9691383408024898E-2"/>
                  <c:y val="8.3814739103492297E-2"/>
                </c:manualLayout>
              </c:layout>
              <c:tx>
                <c:rich>
                  <a:bodyPr/>
                  <a:lstStyle/>
                  <a:p>
                    <a:r>
                      <a:rPr lang="en-US" sz="2000" baseline="0" dirty="0">
                        <a:solidFill>
                          <a:schemeClr val="bg1"/>
                        </a:solidFill>
                      </a:rPr>
                      <a:t>Intern</a:t>
                    </a:r>
                  </a:p>
                  <a:p>
                    <a:r>
                      <a:rPr lang="en-US" sz="2000" baseline="0" dirty="0">
                        <a:solidFill>
                          <a:schemeClr val="bg1"/>
                        </a:solidFill>
                      </a:rPr>
                      <a:t>Orientation</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36-44BC-B389-1CBE895ED0D4}"/>
                </c:ext>
              </c:extLst>
            </c:dLbl>
            <c:dLbl>
              <c:idx val="1"/>
              <c:layout>
                <c:manualLayout>
                  <c:x val="-0.15711866409647601"/>
                  <c:y val="0.16436905167135299"/>
                </c:manualLayout>
              </c:layout>
              <c:tx>
                <c:rich>
                  <a:bodyPr/>
                  <a:lstStyle/>
                  <a:p>
                    <a:r>
                      <a:rPr lang="en-US" sz="2000" baseline="0" dirty="0">
                        <a:solidFill>
                          <a:schemeClr val="bg1"/>
                        </a:solidFill>
                      </a:rPr>
                      <a:t>Intern Summit</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436-44BC-B389-1CBE895ED0D4}"/>
                </c:ext>
              </c:extLst>
            </c:dLbl>
            <c:dLbl>
              <c:idx val="2"/>
              <c:layout>
                <c:manualLayout>
                  <c:x val="-0.25381298170365202"/>
                  <c:y val="0.245028485353011"/>
                </c:manualLayout>
              </c:layout>
              <c:tx>
                <c:rich>
                  <a:bodyPr/>
                  <a:lstStyle/>
                  <a:p>
                    <a:r>
                      <a:rPr lang="en-US" sz="2000" kern="0" spc="-30" baseline="0" dirty="0">
                        <a:solidFill>
                          <a:schemeClr val="bg1"/>
                        </a:solidFill>
                      </a:rPr>
                      <a:t>Executive Speaker Series</a:t>
                    </a:r>
                    <a:endParaRPr lang="en-US" sz="1800" kern="0" spc="-30" baseline="0" dirty="0"/>
                  </a:p>
                </c:rich>
              </c:tx>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436-44BC-B389-1CBE895ED0D4}"/>
                </c:ext>
              </c:extLst>
            </c:dLbl>
            <c:dLbl>
              <c:idx val="3"/>
              <c:delete val="1"/>
              <c:extLst>
                <c:ext xmlns:c15="http://schemas.microsoft.com/office/drawing/2012/chart" uri="{CE6537A1-D6FC-4f65-9D91-7224C49458BB}"/>
                <c:ext xmlns:c16="http://schemas.microsoft.com/office/drawing/2014/chart" uri="{C3380CC4-5D6E-409C-BE32-E72D297353CC}">
                  <c16:uniqueId val="{00000003-3436-44BC-B389-1CBE895ED0D4}"/>
                </c:ext>
              </c:extLst>
            </c:dLbl>
            <c:dLbl>
              <c:idx val="4"/>
              <c:layout>
                <c:manualLayout>
                  <c:x val="-0.19563716334506501"/>
                  <c:y val="-0.19636588751519601"/>
                </c:manualLayout>
              </c:layout>
              <c:tx>
                <c:rich>
                  <a:bodyPr/>
                  <a:lstStyle/>
                  <a:p>
                    <a:r>
                      <a:rPr lang="en-US" sz="2000" baseline="0" dirty="0">
                        <a:solidFill>
                          <a:schemeClr val="bg1"/>
                        </a:solidFill>
                      </a:rPr>
                      <a:t>Technology &amp; Innovation Center  Tour</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436-44BC-B389-1CBE895ED0D4}"/>
                </c:ext>
              </c:extLst>
            </c:dLbl>
            <c:dLbl>
              <c:idx val="5"/>
              <c:layout>
                <c:manualLayout>
                  <c:x val="0.16318603330751899"/>
                  <c:y val="-0.66051759791306397"/>
                </c:manualLayout>
              </c:layout>
              <c:tx>
                <c:rich>
                  <a:bodyPr/>
                  <a:lstStyle/>
                  <a:p>
                    <a:r>
                      <a:rPr lang="en-US" sz="2000" kern="0" spc="-30" baseline="0" dirty="0">
                        <a:solidFill>
                          <a:schemeClr val="bg1"/>
                        </a:solidFill>
                      </a:rPr>
                      <a:t>Final Presentation</a:t>
                    </a:r>
                    <a:endParaRPr lang="en-US" sz="2000" kern="0" spc="-30" baseline="0" dirty="0"/>
                  </a:p>
                </c:rich>
              </c:tx>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436-44BC-B389-1CBE895ED0D4}"/>
                </c:ext>
              </c:extLst>
            </c:dLbl>
            <c:dLbl>
              <c:idx val="6"/>
              <c:delete val="1"/>
              <c:extLst>
                <c:ext xmlns:c15="http://schemas.microsoft.com/office/drawing/2012/chart" uri="{CE6537A1-D6FC-4f65-9D91-7224C49458BB}"/>
                <c:ext xmlns:c16="http://schemas.microsoft.com/office/drawing/2014/chart" uri="{C3380CC4-5D6E-409C-BE32-E72D297353CC}">
                  <c16:uniqueId val="{00000006-3436-44BC-B389-1CBE895ED0D4}"/>
                </c:ext>
              </c:extLst>
            </c:dLbl>
            <c:dLbl>
              <c:idx val="7"/>
              <c:delete val="1"/>
              <c:extLst>
                <c:ext xmlns:c15="http://schemas.microsoft.com/office/drawing/2012/chart" uri="{CE6537A1-D6FC-4f65-9D91-7224C49458BB}"/>
                <c:ext xmlns:c16="http://schemas.microsoft.com/office/drawing/2014/chart" uri="{C3380CC4-5D6E-409C-BE32-E72D297353CC}">
                  <c16:uniqueId val="{00000007-3436-44BC-B389-1CBE895ED0D4}"/>
                </c:ext>
              </c:extLst>
            </c:dLbl>
            <c:dLbl>
              <c:idx val="8"/>
              <c:delete val="1"/>
              <c:extLst>
                <c:ext xmlns:c15="http://schemas.microsoft.com/office/drawing/2012/chart" uri="{CE6537A1-D6FC-4f65-9D91-7224C49458BB}"/>
                <c:ext xmlns:c16="http://schemas.microsoft.com/office/drawing/2014/chart" uri="{C3380CC4-5D6E-409C-BE32-E72D297353CC}">
                  <c16:uniqueId val="{00000008-3436-44BC-B389-1CBE895ED0D4}"/>
                </c:ext>
              </c:extLst>
            </c:dLbl>
            <c:spPr>
              <a:noFill/>
              <a:ln>
                <a:noFill/>
              </a:ln>
              <a:effectLst/>
            </c:sp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Sheet1!$A$1:$I$1</c:f>
              <c:strCache>
                <c:ptCount val="8"/>
                <c:pt idx="0">
                  <c:v>Intern Orientation</c:v>
                </c:pt>
                <c:pt idx="1">
                  <c:v>Intern Summit</c:v>
                </c:pt>
                <c:pt idx="2">
                  <c:v>Ideation Session</c:v>
                </c:pt>
                <c:pt idx="3">
                  <c:v>Executive Speaker Series</c:v>
                </c:pt>
                <c:pt idx="4">
                  <c:v>Social &amp; Volunteer Activities</c:v>
                </c:pt>
                <c:pt idx="5">
                  <c:v>Technology &amp; Innovation Center Tour</c:v>
                </c:pt>
                <c:pt idx="6">
                  <c:v>Formal Evaluations</c:v>
                </c:pt>
                <c:pt idx="7">
                  <c:v>Final Presentations</c:v>
                </c:pt>
              </c:strCache>
            </c:strRef>
          </c:cat>
          <c:val>
            <c:numRef>
              <c:f>Sheet1!$A$2:$I$2</c:f>
              <c:numCache>
                <c:formatCode>General</c:formatCode>
                <c:ptCount val="9"/>
                <c:pt idx="0">
                  <c:v>12.5</c:v>
                </c:pt>
                <c:pt idx="1">
                  <c:v>12.5</c:v>
                </c:pt>
                <c:pt idx="2">
                  <c:v>12.5</c:v>
                </c:pt>
                <c:pt idx="3">
                  <c:v>12.5</c:v>
                </c:pt>
                <c:pt idx="4">
                  <c:v>12.5</c:v>
                </c:pt>
                <c:pt idx="5">
                  <c:v>12.5</c:v>
                </c:pt>
                <c:pt idx="6">
                  <c:v>12.5</c:v>
                </c:pt>
                <c:pt idx="7">
                  <c:v>12.5</c:v>
                </c:pt>
              </c:numCache>
            </c:numRef>
          </c:val>
          <c:extLst>
            <c:ext xmlns:c16="http://schemas.microsoft.com/office/drawing/2014/chart" uri="{C3380CC4-5D6E-409C-BE32-E72D297353CC}">
              <c16:uniqueId val="{00000009-3436-44BC-B389-1CBE895ED0D4}"/>
            </c:ext>
          </c:extLst>
        </c:ser>
        <c:dLbls>
          <c:showLegendKey val="0"/>
          <c:showVal val="0"/>
          <c:showCatName val="1"/>
          <c:showSerName val="0"/>
          <c:showPercent val="0"/>
          <c:showBubbleSize val="0"/>
          <c:showLeaderLines val="0"/>
        </c:dLbls>
        <c:firstSliceAng val="336"/>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0.12601</cdr:x>
      <cdr:y>0.40574</cdr:y>
    </cdr:from>
    <cdr:to>
      <cdr:x>0.37955</cdr:x>
      <cdr:y>0.5596</cdr:y>
    </cdr:to>
    <cdr:sp macro="" textlink="">
      <cdr:nvSpPr>
        <cdr:cNvPr id="2" name="TextBox 1"/>
        <cdr:cNvSpPr txBox="1"/>
      </cdr:nvSpPr>
      <cdr:spPr>
        <a:xfrm xmlns:a="http://schemas.openxmlformats.org/drawingml/2006/main">
          <a:off x="1062731" y="2483258"/>
          <a:ext cx="2138348" cy="9416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800" b="0" i="0" u="none" strike="noStrike" kern="0" spc="-30" baseline="0">
              <a:solidFill>
                <a:srgbClr val="FFFFFF"/>
              </a:solidFill>
              <a:latin typeface="Franklin Gothic Medium" pitchFamily="34" charset="0"/>
              <a:ea typeface="Times New Roman"/>
              <a:cs typeface="Times New Roman"/>
            </a:defRPr>
          </a:pPr>
          <a:r>
            <a:rPr lang="en-US" sz="2000" spc="-30" dirty="0">
              <a:solidFill>
                <a:schemeClr val="bg1"/>
              </a:solidFill>
              <a:latin typeface="Franklin Gothic Medium" pitchFamily="34" charset="0"/>
              <a:ea typeface="Times New Roman"/>
              <a:cs typeface="Times New Roman"/>
            </a:rPr>
            <a:t>Formal Evaluations</a:t>
          </a:r>
        </a:p>
      </cdr:txBody>
    </cdr:sp>
  </cdr:relSizeAnchor>
  <cdr:relSizeAnchor xmlns:cdr="http://schemas.openxmlformats.org/drawingml/2006/chartDrawing">
    <cdr:from>
      <cdr:x>0.6763</cdr:x>
      <cdr:y>0.42307</cdr:y>
    </cdr:from>
    <cdr:to>
      <cdr:x>0.83262</cdr:x>
      <cdr:y>0.57693</cdr:y>
    </cdr:to>
    <cdr:sp macro="" textlink="">
      <cdr:nvSpPr>
        <cdr:cNvPr id="3" name="TextBox 1"/>
        <cdr:cNvSpPr txBox="1"/>
      </cdr:nvSpPr>
      <cdr:spPr>
        <a:xfrm xmlns:a="http://schemas.openxmlformats.org/drawingml/2006/main">
          <a:off x="5511403" y="2501925"/>
          <a:ext cx="1273903" cy="9098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0" i="0" u="none" strike="noStrike" kern="0" spc="-30" baseline="0">
              <a:solidFill>
                <a:srgbClr val="FFFFFF"/>
              </a:solidFill>
              <a:latin typeface="Franklin Gothic Medium" pitchFamily="34" charset="0"/>
              <a:ea typeface="Times New Roman"/>
              <a:cs typeface="Times New Roman"/>
            </a:defRPr>
          </a:pPr>
          <a:r>
            <a:rPr lang="en-US" sz="2000" spc="-30" dirty="0">
              <a:solidFill>
                <a:schemeClr val="bg1"/>
              </a:solidFill>
              <a:latin typeface="Franklin Gothic Medium" pitchFamily="34" charset="0"/>
              <a:ea typeface="Times New Roman"/>
              <a:cs typeface="Times New Roman"/>
            </a:rPr>
            <a:t>Ideation</a:t>
          </a:r>
        </a:p>
        <a:p xmlns:a="http://schemas.openxmlformats.org/drawingml/2006/main">
          <a:pPr algn="ctr" rtl="0">
            <a:defRPr sz="1800" b="0" i="0" u="none" strike="noStrike" kern="0" spc="-30" baseline="0">
              <a:solidFill>
                <a:srgbClr val="FFFFFF"/>
              </a:solidFill>
              <a:latin typeface="Franklin Gothic Medium" pitchFamily="34" charset="0"/>
              <a:ea typeface="Times New Roman"/>
              <a:cs typeface="Times New Roman"/>
            </a:defRPr>
          </a:pPr>
          <a:r>
            <a:rPr lang="en-US" sz="2000" spc="-30" dirty="0">
              <a:solidFill>
                <a:schemeClr val="bg1"/>
              </a:solidFill>
              <a:latin typeface="Franklin Gothic Medium" pitchFamily="34" charset="0"/>
              <a:ea typeface="Times New Roman"/>
              <a:cs typeface="Times New Roman"/>
            </a:rPr>
            <a:t>Session</a:t>
          </a:r>
          <a:endParaRPr lang="en-US" sz="1800" spc="-30" dirty="0">
            <a:solidFill>
              <a:schemeClr val="bg1"/>
            </a:solidFill>
            <a:latin typeface="Franklin Gothic Medium" pitchFamily="34" charset="0"/>
            <a:ea typeface="Times New Roman"/>
            <a:cs typeface="Times New Roman"/>
          </a:endParaRPr>
        </a:p>
      </cdr:txBody>
    </cdr:sp>
  </cdr:relSizeAnchor>
  <cdr:relSizeAnchor xmlns:cdr="http://schemas.openxmlformats.org/drawingml/2006/chartDrawing">
    <cdr:from>
      <cdr:x>0.38885</cdr:x>
      <cdr:y>0.75204</cdr:y>
    </cdr:from>
    <cdr:to>
      <cdr:x>0.64239</cdr:x>
      <cdr:y>0.9059</cdr:y>
    </cdr:to>
    <cdr:sp macro="" textlink="">
      <cdr:nvSpPr>
        <cdr:cNvPr id="5" name="TextBox 1"/>
        <cdr:cNvSpPr txBox="1"/>
      </cdr:nvSpPr>
      <cdr:spPr>
        <a:xfrm xmlns:a="http://schemas.openxmlformats.org/drawingml/2006/main">
          <a:off x="3168863" y="4447384"/>
          <a:ext cx="2066181" cy="9098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0" i="0" u="none" strike="noStrike" kern="0" spc="-30" baseline="0">
              <a:solidFill>
                <a:srgbClr val="FFFFFF"/>
              </a:solidFill>
              <a:latin typeface="Franklin Gothic Medium" pitchFamily="34" charset="0"/>
              <a:ea typeface="Times New Roman"/>
              <a:cs typeface="Times New Roman"/>
            </a:defRPr>
          </a:pPr>
          <a:r>
            <a:rPr lang="en-US" sz="2000" spc="-30" dirty="0">
              <a:solidFill>
                <a:schemeClr val="bg1"/>
              </a:solidFill>
              <a:latin typeface="Franklin Gothic Medium" pitchFamily="34" charset="0"/>
              <a:ea typeface="Times New Roman"/>
              <a:cs typeface="Times New Roman"/>
            </a:rPr>
            <a:t>Social &amp; </a:t>
          </a:r>
        </a:p>
        <a:p xmlns:a="http://schemas.openxmlformats.org/drawingml/2006/main">
          <a:pPr algn="ctr" rtl="0">
            <a:defRPr sz="1800" b="0" i="0" u="none" strike="noStrike" kern="0" spc="-30" baseline="0">
              <a:solidFill>
                <a:srgbClr val="FFFFFF"/>
              </a:solidFill>
              <a:latin typeface="Franklin Gothic Medium" pitchFamily="34" charset="0"/>
              <a:ea typeface="Times New Roman"/>
              <a:cs typeface="Times New Roman"/>
            </a:defRPr>
          </a:pPr>
          <a:r>
            <a:rPr lang="en-US" sz="2000" spc="-30" dirty="0">
              <a:solidFill>
                <a:schemeClr val="bg1"/>
              </a:solidFill>
              <a:latin typeface="Franklin Gothic Medium" pitchFamily="34" charset="0"/>
              <a:ea typeface="Times New Roman"/>
              <a:cs typeface="Times New Roman"/>
            </a:rPr>
            <a:t>Volunteer </a:t>
          </a:r>
        </a:p>
        <a:p xmlns:a="http://schemas.openxmlformats.org/drawingml/2006/main">
          <a:pPr algn="ctr" rtl="0">
            <a:defRPr sz="1800" b="0" i="0" u="none" strike="noStrike" kern="0" spc="-30" baseline="0">
              <a:solidFill>
                <a:srgbClr val="FFFFFF"/>
              </a:solidFill>
              <a:latin typeface="Franklin Gothic Medium" pitchFamily="34" charset="0"/>
              <a:ea typeface="Times New Roman"/>
              <a:cs typeface="Times New Roman"/>
            </a:defRPr>
          </a:pPr>
          <a:r>
            <a:rPr lang="en-US" sz="2000" spc="-30" dirty="0">
              <a:solidFill>
                <a:schemeClr val="bg1"/>
              </a:solidFill>
              <a:latin typeface="Franklin Gothic Medium" pitchFamily="34" charset="0"/>
              <a:ea typeface="Times New Roman"/>
              <a:cs typeface="Times New Roman"/>
            </a:rPr>
            <a:t>Events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8CAA9-AA8E-4847-9712-D190330BFE74}" type="datetimeFigureOut">
              <a:rPr lang="en-US" smtClean="0"/>
              <a:t>3/14/2019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C7ABFB-5CD0-4272-8DE1-61A13F355939}" type="slidenum">
              <a:rPr lang="en-US" smtClean="0"/>
              <a:t>‹#›</a:t>
            </a:fld>
            <a:endParaRPr lang="en-US" dirty="0"/>
          </a:p>
        </p:txBody>
      </p:sp>
    </p:spTree>
    <p:extLst>
      <p:ext uri="{BB962C8B-B14F-4D97-AF65-F5344CB8AC3E}">
        <p14:creationId xmlns:p14="http://schemas.microsoft.com/office/powerpoint/2010/main" val="195611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82A40-DBC3-4FE5-91AA-8791FD031591}" type="datetimeFigureOut">
              <a:rPr lang="en-US" smtClean="0"/>
              <a:t>3/14/2019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3F8A9-A7BA-4EEB-8B91-0AA8E4C33A61}" type="slidenum">
              <a:rPr lang="en-US" smtClean="0"/>
              <a:t>‹#›</a:t>
            </a:fld>
            <a:endParaRPr lang="en-US" dirty="0"/>
          </a:p>
        </p:txBody>
      </p:sp>
    </p:spTree>
    <p:extLst>
      <p:ext uri="{BB962C8B-B14F-4D97-AF65-F5344CB8AC3E}">
        <p14:creationId xmlns:p14="http://schemas.microsoft.com/office/powerpoint/2010/main" val="324235901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a:ln w="9525"/>
        </p:spPr>
        <p:txBody>
          <a:bodyPr/>
          <a:lstStyle/>
          <a:p>
            <a:pPr lvl="1"/>
            <a:endParaRPr lang="en-US" dirty="0"/>
          </a:p>
          <a:p>
            <a:pPr lvl="1"/>
            <a:endParaRPr lang="en-US" dirty="0"/>
          </a:p>
          <a:p>
            <a:pPr lvl="1"/>
            <a:endParaRPr lang="en-US" dirty="0"/>
          </a:p>
        </p:txBody>
      </p:sp>
      <p:sp>
        <p:nvSpPr>
          <p:cNvPr id="368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0114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a:ln w="9525"/>
        </p:spPr>
        <p:txBody>
          <a:bodyPr/>
          <a:lstStyle/>
          <a:p>
            <a:r>
              <a:rPr lang="en-US" sz="900" dirty="0"/>
              <a:t>Smaller is better!</a:t>
            </a:r>
          </a:p>
        </p:txBody>
      </p:sp>
      <p:sp>
        <p:nvSpPr>
          <p:cNvPr id="4301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7303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a:ln w="9525"/>
        </p:spPr>
        <p:txBody>
          <a:bodyPr/>
          <a:lstStyle/>
          <a:p>
            <a:endParaRPr lang="en-US" sz="900" dirty="0"/>
          </a:p>
          <a:p>
            <a:r>
              <a:rPr lang="en-US" sz="900" dirty="0"/>
              <a:t>If builder built building</a:t>
            </a:r>
            <a:r>
              <a:rPr lang="en-US" sz="900" baseline="0" dirty="0"/>
              <a:t>s the way that Project Managers ran projects the first termite that came along would destroy civilization!</a:t>
            </a:r>
            <a:endParaRPr lang="en-US" sz="900" dirty="0"/>
          </a:p>
          <a:p>
            <a:endParaRPr lang="en-US" sz="900" dirty="0"/>
          </a:p>
          <a:p>
            <a:endParaRPr lang="en-US" sz="900" dirty="0"/>
          </a:p>
        </p:txBody>
      </p:sp>
      <p:sp>
        <p:nvSpPr>
          <p:cNvPr id="4301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5229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noFill/>
          <a:ln w="9525"/>
        </p:spPr>
        <p:txBody>
          <a:bodyPr/>
          <a:lstStyle/>
          <a:p>
            <a:endParaRPr lang="en-US" dirty="0"/>
          </a:p>
        </p:txBody>
      </p:sp>
      <p:sp>
        <p:nvSpPr>
          <p:cNvPr id="440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1568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noFill/>
          <a:ln w="9525"/>
        </p:spPr>
        <p:txBody>
          <a:bodyPr/>
          <a:lstStyle/>
          <a:p>
            <a:r>
              <a:rPr lang="en-US" dirty="0"/>
              <a:t>What is needed for THIS project?</a:t>
            </a:r>
          </a:p>
          <a:p>
            <a:endParaRPr lang="en-US" dirty="0"/>
          </a:p>
          <a:p>
            <a:r>
              <a:rPr lang="en-US" dirty="0"/>
              <a:t>Does it save me time?</a:t>
            </a:r>
          </a:p>
          <a:p>
            <a:endParaRPr lang="en-US" dirty="0"/>
          </a:p>
          <a:p>
            <a:r>
              <a:rPr lang="en-US" dirty="0"/>
              <a:t>Is it a deliverable?</a:t>
            </a:r>
          </a:p>
          <a:p>
            <a:endParaRPr lang="en-US" dirty="0"/>
          </a:p>
          <a:p>
            <a:r>
              <a:rPr lang="en-US" dirty="0"/>
              <a:t>Does it contribute to the effectiveness of a later deliverable?</a:t>
            </a:r>
          </a:p>
          <a:p>
            <a:endParaRPr lang="en-US" dirty="0"/>
          </a:p>
          <a:p>
            <a:r>
              <a:rPr lang="en-US" dirty="0"/>
              <a:t>Good for people development?</a:t>
            </a:r>
          </a:p>
          <a:p>
            <a:endParaRPr lang="en-US" dirty="0"/>
          </a:p>
          <a:p>
            <a:endParaRPr lang="en-US" dirty="0"/>
          </a:p>
        </p:txBody>
      </p:sp>
      <p:sp>
        <p:nvSpPr>
          <p:cNvPr id="4505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35410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w="9525"/>
        </p:spPr>
        <p:txBody>
          <a:bodyPr/>
          <a:lstStyle/>
          <a:p>
            <a:r>
              <a:rPr lang="en-US" dirty="0"/>
              <a:t>Conception &amp; Initiation - Charter and Procedures</a:t>
            </a:r>
          </a:p>
          <a:p>
            <a:r>
              <a:rPr lang="en-US" dirty="0"/>
              <a:t>Definition &amp; Planning - Defining activities and developing the plan</a:t>
            </a:r>
          </a:p>
          <a:p>
            <a:r>
              <a:rPr lang="en-US" dirty="0"/>
              <a:t>Execution - Carry out the plan. The product is created here.</a:t>
            </a:r>
          </a:p>
          <a:p>
            <a:r>
              <a:rPr lang="en-US" dirty="0"/>
              <a:t>Performance &amp; Control</a:t>
            </a:r>
            <a:r>
              <a:rPr lang="en-US" baseline="0" dirty="0"/>
              <a:t>- </a:t>
            </a:r>
            <a:r>
              <a:rPr lang="en-US" dirty="0"/>
              <a:t>Tracking, Tracking, Tracking.  </a:t>
            </a:r>
          </a:p>
          <a:p>
            <a:r>
              <a:rPr lang="en-US" dirty="0"/>
              <a:t>Project Close- Discontinue operation of the project in an orderly, controlled manner.  Lessons</a:t>
            </a:r>
            <a:r>
              <a:rPr lang="en-US" baseline="0" dirty="0"/>
              <a:t> Learned. </a:t>
            </a:r>
            <a:r>
              <a:rPr lang="en-US" dirty="0"/>
              <a:t>Reassign people, not fired!</a:t>
            </a:r>
          </a:p>
        </p:txBody>
      </p:sp>
      <p:sp>
        <p:nvSpPr>
          <p:cNvPr id="46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23010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noFill/>
          <a:ln w="9525"/>
        </p:spPr>
        <p:txBody>
          <a:bodyPr/>
          <a:lstStyle/>
          <a:p>
            <a:r>
              <a:rPr lang="en-US" dirty="0"/>
              <a:t>On the left is what</a:t>
            </a:r>
            <a:r>
              <a:rPr lang="en-US" baseline="0" dirty="0"/>
              <a:t> you have been studying.</a:t>
            </a:r>
          </a:p>
          <a:p>
            <a:endParaRPr lang="en-US" baseline="0" dirty="0"/>
          </a:p>
          <a:p>
            <a:r>
              <a:rPr lang="en-US" baseline="0" dirty="0"/>
              <a:t>On the right is how it maps to the PM stages.</a:t>
            </a:r>
          </a:p>
          <a:p>
            <a:endParaRPr lang="en-US" baseline="0" dirty="0"/>
          </a:p>
          <a:p>
            <a:r>
              <a:rPr lang="en-US" baseline="0" dirty="0"/>
              <a:t>Each stage is iterative so it gets confusing!</a:t>
            </a:r>
            <a:endParaRPr lang="en-US" dirty="0"/>
          </a:p>
        </p:txBody>
      </p:sp>
      <p:sp>
        <p:nvSpPr>
          <p:cNvPr id="471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499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noFill/>
          <a:ln w="9525"/>
        </p:spPr>
        <p:txBody>
          <a:bodyPr/>
          <a:lstStyle/>
          <a:p>
            <a:r>
              <a:rPr lang="en-US" dirty="0"/>
              <a:t>Others!</a:t>
            </a:r>
          </a:p>
          <a:p>
            <a:pPr lvl="1"/>
            <a:r>
              <a:rPr lang="en-US" dirty="0"/>
              <a:t>Cheerleader</a:t>
            </a:r>
          </a:p>
          <a:p>
            <a:pPr lvl="1"/>
            <a:r>
              <a:rPr lang="en-US" dirty="0"/>
              <a:t>Confessor</a:t>
            </a:r>
          </a:p>
          <a:p>
            <a:pPr lvl="1"/>
            <a:r>
              <a:rPr lang="en-US" dirty="0"/>
              <a:t>Task Master</a:t>
            </a:r>
          </a:p>
          <a:p>
            <a:pPr lvl="1"/>
            <a:r>
              <a:rPr lang="en-US" dirty="0"/>
              <a:t>Protector</a:t>
            </a:r>
          </a:p>
          <a:p>
            <a:endParaRPr lang="en-US" dirty="0"/>
          </a:p>
          <a:p>
            <a:r>
              <a:rPr lang="en-US" dirty="0"/>
              <a:t>90% of PM is communications!!</a:t>
            </a:r>
          </a:p>
        </p:txBody>
      </p:sp>
      <p:sp>
        <p:nvSpPr>
          <p:cNvPr id="481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3673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ln w="9525"/>
        </p:spPr>
        <p:txBody>
          <a:bodyPr/>
          <a:lstStyle/>
          <a:p>
            <a:r>
              <a:rPr lang="en-US" b="1" u="sng" dirty="0"/>
              <a:t>9 Project Management Functions</a:t>
            </a:r>
          </a:p>
          <a:p>
            <a:endParaRPr lang="en-US" dirty="0"/>
          </a:p>
          <a:p>
            <a:r>
              <a:rPr lang="en-US" dirty="0"/>
              <a:t>Scope - Shared expectations, Change Control,  Making sure all required work, and only required work, is done.</a:t>
            </a:r>
          </a:p>
          <a:p>
            <a:r>
              <a:rPr lang="en-US" dirty="0"/>
              <a:t>Risk - Identification, Assessment, and Mitigation</a:t>
            </a:r>
          </a:p>
          <a:p>
            <a:r>
              <a:rPr lang="en-US" dirty="0"/>
              <a:t>Communication - Internal, External, When, Whom, What, How.  Customer Relations</a:t>
            </a:r>
          </a:p>
          <a:p>
            <a:r>
              <a:rPr lang="en-US" dirty="0"/>
              <a:t>Schedule - On-Time.  Proving it. Various calculations.</a:t>
            </a:r>
          </a:p>
          <a:p>
            <a:r>
              <a:rPr lang="en-US" dirty="0"/>
              <a:t>Human Resource - People</a:t>
            </a:r>
          </a:p>
          <a:p>
            <a:r>
              <a:rPr lang="en-US" dirty="0"/>
              <a:t>Quality - Plan for it.  Be able to Prove it.  Standards.  Eyes of the beholder.</a:t>
            </a:r>
          </a:p>
          <a:p>
            <a:r>
              <a:rPr lang="en-US" dirty="0"/>
              <a:t>Cost - Budget vs. Actual.  Various calculations.</a:t>
            </a:r>
          </a:p>
          <a:p>
            <a:r>
              <a:rPr lang="en-US" dirty="0"/>
              <a:t>Procurement – Subcontractor</a:t>
            </a:r>
          </a:p>
          <a:p>
            <a:pPr defTabSz="925464">
              <a:defRPr/>
            </a:pPr>
            <a:r>
              <a:rPr lang="en-US" dirty="0"/>
              <a:t>Integration- Plan, Execute, Coordinate</a:t>
            </a:r>
          </a:p>
        </p:txBody>
      </p:sp>
      <p:sp>
        <p:nvSpPr>
          <p:cNvPr id="49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2509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w="9525"/>
        </p:spPr>
        <p:txBody>
          <a:bodyPr/>
          <a:lstStyle/>
          <a:p>
            <a:r>
              <a:rPr lang="en-US" dirty="0"/>
              <a:t>Project Scope is everything that goes into creating the product.  What are you going to do and deliver (e.g., it includes</a:t>
            </a:r>
            <a:r>
              <a:rPr lang="en-US" baseline="0" dirty="0"/>
              <a:t> </a:t>
            </a:r>
            <a:r>
              <a:rPr lang="en-US" dirty="0"/>
              <a:t>testing, implementation, ...).  </a:t>
            </a:r>
          </a:p>
          <a:p>
            <a:endParaRPr lang="en-US" dirty="0"/>
          </a:p>
          <a:p>
            <a:r>
              <a:rPr lang="en-US" dirty="0"/>
              <a:t>Requirements</a:t>
            </a:r>
            <a:r>
              <a:rPr lang="en-US" baseline="0" dirty="0"/>
              <a:t> are what the user specifies as being needed.  They can be functional, performance, quality, or process related.</a:t>
            </a:r>
            <a:endParaRPr lang="en-US" dirty="0"/>
          </a:p>
          <a:p>
            <a:pPr defTabSz="925464">
              <a:defRPr/>
            </a:pPr>
            <a:endParaRPr lang="en-US" dirty="0"/>
          </a:p>
          <a:p>
            <a:pPr defTabSz="925464">
              <a:defRPr/>
            </a:pPr>
            <a:r>
              <a:rPr lang="en-US" dirty="0"/>
              <a:t>No Gold Plating!!</a:t>
            </a:r>
          </a:p>
          <a:p>
            <a:endParaRPr lang="en-US" dirty="0"/>
          </a:p>
          <a:p>
            <a:r>
              <a:rPr lang="en-US" dirty="0"/>
              <a:t>No good deed goes unpunished.</a:t>
            </a:r>
          </a:p>
          <a:p>
            <a:endParaRPr lang="en-US" dirty="0"/>
          </a:p>
          <a:p>
            <a:r>
              <a:rPr lang="en-US" dirty="0"/>
              <a:t>What is the relationship between the requirements and the project scope?</a:t>
            </a:r>
          </a:p>
        </p:txBody>
      </p:sp>
      <p:sp>
        <p:nvSpPr>
          <p:cNvPr id="50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47891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r>
              <a:rPr lang="en-US" dirty="0"/>
              <a:t>Do you have one?  Do you know your scope?</a:t>
            </a:r>
          </a:p>
        </p:txBody>
      </p:sp>
    </p:spTree>
    <p:extLst>
      <p:ext uri="{BB962C8B-B14F-4D97-AF65-F5344CB8AC3E}">
        <p14:creationId xmlns:p14="http://schemas.microsoft.com/office/powerpoint/2010/main" val="61433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noFill/>
          <a:ln w="9525"/>
        </p:spPr>
        <p:txBody>
          <a:bodyPr/>
          <a:lstStyle/>
          <a:p>
            <a:r>
              <a:rPr lang="en-US" sz="800" dirty="0"/>
              <a:t>Gary O. - I earned my undergraduate in 1982.  I earned my MBA here at UMSL in ’88.  I have been doing PM since 94.</a:t>
            </a:r>
          </a:p>
          <a:p>
            <a:endParaRPr lang="en-US" sz="800" dirty="0"/>
          </a:p>
          <a:p>
            <a:r>
              <a:rPr lang="en-US" sz="800" dirty="0"/>
              <a:t>Sharyn - I earned my undergraduate degree in 1986 and my masters in 1988 from Mizzou - both in Computer Science. I have been doing project management work since about 1991. I received my PMI Certification in 2003.</a:t>
            </a:r>
          </a:p>
          <a:p>
            <a:endParaRPr lang="en-US" sz="800" dirty="0"/>
          </a:p>
          <a:p>
            <a:r>
              <a:rPr lang="en-US" sz="800" dirty="0"/>
              <a:t>Eric - Graduated from UMSL in ’95 with a BSBA and an MIS emphasis … and never had Dr. Sauter.  I have been doing PM since 1997.  Earned my PMP certification in 2003.</a:t>
            </a:r>
          </a:p>
          <a:p>
            <a:endParaRPr lang="en-US" sz="800" dirty="0"/>
          </a:p>
          <a:p>
            <a:r>
              <a:rPr lang="en-US" sz="800" b="1" dirty="0"/>
              <a:t>Our opinions only.  However, we developed our presentation based on our experience and utilizing the PMI (Project Management Institute) - PMBOK.</a:t>
            </a:r>
            <a:r>
              <a:rPr lang="en-US" sz="900" dirty="0"/>
              <a:t/>
            </a:r>
            <a:br>
              <a:rPr lang="en-US" sz="900" dirty="0"/>
            </a:br>
            <a:endParaRPr lang="en-US" sz="900" dirty="0"/>
          </a:p>
          <a:p>
            <a:endParaRPr lang="en-US" sz="1400" dirty="0"/>
          </a:p>
        </p:txBody>
      </p:sp>
      <p:sp>
        <p:nvSpPr>
          <p:cNvPr id="378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0326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noFill/>
          <a:ln w="9525"/>
        </p:spPr>
        <p:txBody>
          <a:bodyPr/>
          <a:lstStyle/>
          <a:p>
            <a:r>
              <a:rPr lang="en-US" dirty="0"/>
              <a:t>Change</a:t>
            </a:r>
            <a:r>
              <a:rPr lang="en-US" baseline="0" dirty="0"/>
              <a:t> in a project is inevitable and it is </a:t>
            </a:r>
            <a:r>
              <a:rPr lang="en-US" dirty="0"/>
              <a:t>NOT bad.  However, it must be managed!</a:t>
            </a:r>
          </a:p>
        </p:txBody>
      </p:sp>
      <p:sp>
        <p:nvSpPr>
          <p:cNvPr id="51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2773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ln w="9525"/>
        </p:spPr>
        <p:txBody>
          <a:bodyPr/>
          <a:lstStyle/>
          <a:p>
            <a:endParaRPr lang="en-US" b="1" u="sng" dirty="0"/>
          </a:p>
          <a:p>
            <a:r>
              <a:rPr lang="en-US" dirty="0"/>
              <a:t>Identify</a:t>
            </a:r>
          </a:p>
          <a:p>
            <a:r>
              <a:rPr lang="en-US" dirty="0"/>
              <a:t>Analysis</a:t>
            </a:r>
          </a:p>
          <a:p>
            <a:r>
              <a:rPr lang="en-US" dirty="0"/>
              <a:t>Mitigation</a:t>
            </a:r>
          </a:p>
          <a:p>
            <a:r>
              <a:rPr lang="en-US" dirty="0"/>
              <a:t>Monitor and Control</a:t>
            </a:r>
          </a:p>
          <a:p>
            <a:endParaRPr lang="en-US" dirty="0"/>
          </a:p>
          <a:p>
            <a:r>
              <a:rPr lang="en-US" dirty="0"/>
              <a:t>Known vs. Unknown </a:t>
            </a:r>
          </a:p>
          <a:p>
            <a:r>
              <a:rPr lang="en-US" dirty="0"/>
              <a:t>Risk vs. Reward  (fast schedule)</a:t>
            </a:r>
          </a:p>
          <a:p>
            <a:endParaRPr lang="en-US" dirty="0"/>
          </a:p>
          <a:p>
            <a:r>
              <a:rPr lang="en-US" dirty="0"/>
              <a:t>Not just CYA</a:t>
            </a: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57060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noFill/>
          <a:ln w="9525"/>
        </p:spPr>
        <p:txBody>
          <a:bodyPr/>
          <a:lstStyle/>
          <a:p>
            <a:r>
              <a:rPr lang="en-US" dirty="0"/>
              <a:t>Sending and Receiving Communication</a:t>
            </a:r>
          </a:p>
          <a:p>
            <a:r>
              <a:rPr lang="en-US" dirty="0"/>
              <a:t>Have to plan up front</a:t>
            </a:r>
          </a:p>
          <a:p>
            <a:r>
              <a:rPr lang="en-US" dirty="0"/>
              <a:t>Across all levels and organizations</a:t>
            </a:r>
          </a:p>
          <a:p>
            <a:r>
              <a:rPr lang="en-US" dirty="0"/>
              <a:t>Appropriateness!!!</a:t>
            </a:r>
          </a:p>
        </p:txBody>
      </p:sp>
      <p:sp>
        <p:nvSpPr>
          <p:cNvPr id="532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74803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r>
              <a:rPr lang="en-US" dirty="0"/>
              <a:t>Who is responsible to make sure it gets done?</a:t>
            </a:r>
          </a:p>
        </p:txBody>
      </p:sp>
    </p:spTree>
    <p:extLst>
      <p:ext uri="{BB962C8B-B14F-4D97-AF65-F5344CB8AC3E}">
        <p14:creationId xmlns:p14="http://schemas.microsoft.com/office/powerpoint/2010/main" val="2168934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a:ln w="9525"/>
        </p:spPr>
        <p:txBody>
          <a:bodyPr/>
          <a:lstStyle/>
          <a:p>
            <a:r>
              <a:rPr lang="en-US" dirty="0"/>
              <a:t>Know where you are at!</a:t>
            </a:r>
          </a:p>
          <a:p>
            <a:r>
              <a:rPr lang="en-US" dirty="0"/>
              <a:t>Know your critical path!</a:t>
            </a:r>
          </a:p>
          <a:p>
            <a:endParaRPr lang="en-US" dirty="0"/>
          </a:p>
          <a:p>
            <a:r>
              <a:rPr lang="en-US" dirty="0"/>
              <a:t>Some think this is Project Management.  It is only one piece.</a:t>
            </a:r>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23292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endParaRPr lang="en-US" b="1" u="sng" dirty="0"/>
          </a:p>
          <a:p>
            <a:endParaRPr lang="en-US" dirty="0"/>
          </a:p>
        </p:txBody>
      </p:sp>
    </p:spTree>
    <p:extLst>
      <p:ext uri="{BB962C8B-B14F-4D97-AF65-F5344CB8AC3E}">
        <p14:creationId xmlns:p14="http://schemas.microsoft.com/office/powerpoint/2010/main" val="209665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a:ln w="9525"/>
        </p:spPr>
        <p:txBody>
          <a:bodyPr/>
          <a:lstStyle/>
          <a:p>
            <a:r>
              <a:rPr lang="en-US" dirty="0"/>
              <a:t>This involves sponsors, end users, suppliers, individual performers.</a:t>
            </a:r>
          </a:p>
          <a:p>
            <a:endParaRPr lang="en-US" dirty="0"/>
          </a:p>
        </p:txBody>
      </p:sp>
      <p:sp>
        <p:nvSpPr>
          <p:cNvPr id="552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58000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noFill/>
          <a:ln w="9525"/>
        </p:spPr>
        <p:txBody>
          <a:bodyPr/>
          <a:lstStyle/>
          <a:p>
            <a:r>
              <a:rPr lang="en-US" dirty="0"/>
              <a:t>Sox?  Planned quality.  Not Testing.</a:t>
            </a:r>
          </a:p>
          <a:p>
            <a:endParaRPr lang="en-US" dirty="0"/>
          </a:p>
          <a:p>
            <a:r>
              <a:rPr lang="en-US" dirty="0"/>
              <a:t>ISO9000</a:t>
            </a:r>
          </a:p>
          <a:p>
            <a:r>
              <a:rPr lang="en-US" dirty="0"/>
              <a:t>CMMI</a:t>
            </a:r>
          </a:p>
          <a:p>
            <a:r>
              <a:rPr lang="en-US" dirty="0"/>
              <a:t>Six</a:t>
            </a:r>
            <a:r>
              <a:rPr lang="en-US" baseline="0" dirty="0"/>
              <a:t> Sigma</a:t>
            </a:r>
            <a:endParaRPr lang="en-US" dirty="0"/>
          </a:p>
          <a:p>
            <a:endParaRPr lang="en-US" dirty="0"/>
          </a:p>
          <a:p>
            <a:r>
              <a:rPr lang="en-US" dirty="0"/>
              <a:t>Walkthroughs</a:t>
            </a:r>
          </a:p>
          <a:p>
            <a:r>
              <a:rPr lang="en-US" dirty="0"/>
              <a:t>Sign offs</a:t>
            </a:r>
          </a:p>
          <a:p>
            <a:r>
              <a:rPr lang="en-US" dirty="0"/>
              <a:t>Coding Standards</a:t>
            </a:r>
          </a:p>
          <a:p>
            <a:r>
              <a:rPr lang="en-US" dirty="0"/>
              <a:t>Meeting Minutes</a:t>
            </a:r>
          </a:p>
        </p:txBody>
      </p:sp>
      <p:sp>
        <p:nvSpPr>
          <p:cNvPr id="563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09776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p:spPr>
        <p:txBody>
          <a:bodyPr/>
          <a:lstStyle/>
          <a:p>
            <a:r>
              <a:rPr lang="en-US" dirty="0"/>
              <a:t>Resources</a:t>
            </a:r>
          </a:p>
          <a:p>
            <a:pPr lvl="1"/>
            <a:r>
              <a:rPr lang="en-US" dirty="0"/>
              <a:t>Experience levels</a:t>
            </a:r>
          </a:p>
          <a:p>
            <a:pPr lvl="1"/>
            <a:r>
              <a:rPr lang="en-US" dirty="0"/>
              <a:t>Vacation, Sick, Quit</a:t>
            </a:r>
          </a:p>
          <a:p>
            <a:r>
              <a:rPr lang="en-US" dirty="0"/>
              <a:t>Equipment</a:t>
            </a:r>
          </a:p>
          <a:p>
            <a:pPr lvl="1"/>
            <a:r>
              <a:rPr lang="en-US" dirty="0"/>
              <a:t>Hardware, Software, Office Space, Copiers, Phones</a:t>
            </a:r>
          </a:p>
          <a:p>
            <a:pPr lvl="0"/>
            <a:endParaRPr lang="en-US" dirty="0"/>
          </a:p>
          <a:p>
            <a:pPr lvl="0"/>
            <a:r>
              <a:rPr lang="en-US" dirty="0"/>
              <a:t>Software</a:t>
            </a:r>
            <a:r>
              <a:rPr lang="en-US" baseline="0" dirty="0"/>
              <a:t> licenses (for the customer or the project)</a:t>
            </a:r>
            <a:endParaRPr lang="en-US" dirty="0"/>
          </a:p>
          <a:p>
            <a:pPr lvl="0"/>
            <a:endParaRPr lang="en-US" dirty="0"/>
          </a:p>
          <a:p>
            <a:r>
              <a:rPr lang="en-US" dirty="0"/>
              <a:t>What you use</a:t>
            </a:r>
          </a:p>
          <a:p>
            <a:pPr lvl="1"/>
            <a:r>
              <a:rPr lang="en-US" dirty="0"/>
              <a:t>Cycles, Electricity, ...</a:t>
            </a:r>
          </a:p>
          <a:p>
            <a:endParaRPr lang="en-US" dirty="0"/>
          </a:p>
          <a:p>
            <a:r>
              <a:rPr lang="en-US" dirty="0"/>
              <a:t>Fixed Price, T&amp;M, Fixed Resources</a:t>
            </a:r>
          </a:p>
          <a:p>
            <a:endParaRPr lang="en-US" dirty="0"/>
          </a:p>
          <a:p>
            <a:r>
              <a:rPr lang="en-US" dirty="0"/>
              <a:t>Define what is included and what isn’t.</a:t>
            </a:r>
          </a:p>
          <a:p>
            <a:endParaRPr lang="en-US" dirty="0"/>
          </a:p>
          <a:p>
            <a:pPr lvl="1"/>
            <a:endParaRPr lang="en-US" dirty="0"/>
          </a:p>
        </p:txBody>
      </p:sp>
      <p:sp>
        <p:nvSpPr>
          <p:cNvPr id="573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3374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w="9525"/>
        </p:spPr>
        <p:txBody>
          <a:bodyPr/>
          <a:lstStyle/>
          <a:p>
            <a:r>
              <a:rPr lang="en-US" dirty="0"/>
              <a:t>Getting more important!! This can be used to transfer or mitigate risk</a:t>
            </a:r>
          </a:p>
          <a:p>
            <a:endParaRPr lang="en-US" dirty="0"/>
          </a:p>
          <a:p>
            <a:r>
              <a:rPr lang="en-US" dirty="0"/>
              <a:t>Procurement Planning - what is needed when</a:t>
            </a:r>
          </a:p>
          <a:p>
            <a:r>
              <a:rPr lang="en-US" dirty="0"/>
              <a:t>Solicitation Planning - requirements</a:t>
            </a:r>
          </a:p>
          <a:p>
            <a:r>
              <a:rPr lang="en-US" dirty="0"/>
              <a:t>Solicitation</a:t>
            </a:r>
          </a:p>
          <a:p>
            <a:r>
              <a:rPr lang="en-US" dirty="0"/>
              <a:t>Selection</a:t>
            </a:r>
          </a:p>
          <a:p>
            <a:r>
              <a:rPr lang="en-US" dirty="0"/>
              <a:t>Administration</a:t>
            </a:r>
          </a:p>
          <a:p>
            <a:r>
              <a:rPr lang="en-US" dirty="0"/>
              <a:t>Closeout</a:t>
            </a: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1411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xfrm>
            <a:off x="3884027" y="8829675"/>
            <a:ext cx="2972421" cy="465138"/>
          </a:xfrm>
          <a:prstGeom prst="rect">
            <a:avLst/>
          </a:prstGeom>
          <a:noFill/>
        </p:spPr>
        <p:txBody>
          <a:bodyPr/>
          <a:lstStyle/>
          <a:p>
            <a:fld id="{5C2706EF-04DA-4E53-890B-7EA9EF6E7A20}" type="slidenum">
              <a:rPr lang="en-US">
                <a:solidFill>
                  <a:prstClr val="black"/>
                </a:solidFill>
              </a:rPr>
              <a:pPr/>
              <a:t>3</a:t>
            </a:fld>
            <a:endParaRPr lang="en-US" dirty="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496" y="4414226"/>
            <a:ext cx="5487013" cy="4184949"/>
          </a:xfrm>
          <a:noFill/>
          <a:ln/>
        </p:spPr>
        <p:txBody>
          <a:bodyPr>
            <a:normAutofit/>
          </a:bodyPr>
          <a:lstStyle/>
          <a:p>
            <a:pPr>
              <a:spcBef>
                <a:spcPts val="609"/>
              </a:spcBef>
            </a:pPr>
            <a:endParaRPr lang="en-US" dirty="0"/>
          </a:p>
        </p:txBody>
      </p:sp>
    </p:spTree>
    <p:extLst>
      <p:ext uri="{BB962C8B-B14F-4D97-AF65-F5344CB8AC3E}">
        <p14:creationId xmlns:p14="http://schemas.microsoft.com/office/powerpoint/2010/main" val="1493613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a:ln w="9525"/>
        </p:spPr>
        <p:txBody>
          <a:bodyPr/>
          <a:lstStyle/>
          <a:p>
            <a:r>
              <a:rPr lang="en-US" dirty="0"/>
              <a:t>How </a:t>
            </a:r>
          </a:p>
        </p:txBody>
      </p:sp>
      <p:sp>
        <p:nvSpPr>
          <p:cNvPr id="5939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6759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w="9525"/>
        </p:spPr>
        <p:txBody>
          <a:bodyPr/>
          <a:lstStyle/>
          <a:p>
            <a:endParaRPr lang="en-US" dirty="0"/>
          </a:p>
        </p:txBody>
      </p:sp>
      <p:sp>
        <p:nvSpPr>
          <p:cNvPr id="604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96823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ln w="9525"/>
        </p:spPr>
        <p:txBody>
          <a:bodyPr/>
          <a:lstStyle/>
          <a:p>
            <a:endParaRPr lang="en-US" dirty="0"/>
          </a:p>
        </p:txBody>
      </p:sp>
      <p:sp>
        <p:nvSpPr>
          <p:cNvPr id="614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87517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28945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p:spPr>
        <p:txBody>
          <a:bodyPr/>
          <a:lstStyle/>
          <a:p>
            <a:r>
              <a:rPr lang="en-US" dirty="0"/>
              <a:t>Stamp out unsuccessful projects!!</a:t>
            </a:r>
          </a:p>
        </p:txBody>
      </p:sp>
      <p:sp>
        <p:nvSpPr>
          <p:cNvPr id="665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42515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75178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a:t>Analysis and design are only two pieces in a process to create a successful piece of software.</a:t>
            </a:r>
          </a:p>
          <a:p>
            <a:pPr lvl="1"/>
            <a:endParaRPr lang="en-US" dirty="0"/>
          </a:p>
          <a:p>
            <a:pPr lvl="1"/>
            <a:r>
              <a:rPr lang="en-US" dirty="0"/>
              <a:t>One of the other pieces is project management.  Our goal for today is to give you an appreciation for what project management is all about</a:t>
            </a:r>
            <a:r>
              <a:rPr lang="en-US" baseline="0" dirty="0"/>
              <a:t> and how it relates to your project.</a:t>
            </a:r>
          </a:p>
          <a:p>
            <a:pPr lvl="1"/>
            <a:endParaRPr lang="en-US" baseline="0" dirty="0"/>
          </a:p>
          <a:p>
            <a:pPr lvl="1"/>
            <a:r>
              <a:rPr lang="en-US" baseline="0" dirty="0"/>
              <a:t>We want to help you understand the relationship between the planning you are used to doing in your head with the formal planning required in Project Management.</a:t>
            </a:r>
            <a:endParaRPr lang="en-US" dirty="0"/>
          </a:p>
        </p:txBody>
      </p:sp>
    </p:spTree>
    <p:extLst>
      <p:ext uri="{BB962C8B-B14F-4D97-AF65-F5344CB8AC3E}">
        <p14:creationId xmlns:p14="http://schemas.microsoft.com/office/powerpoint/2010/main" val="237934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a:ln w="9525"/>
        </p:spPr>
        <p:txBody>
          <a:bodyPr/>
          <a:lstStyle/>
          <a:p>
            <a:endParaRPr lang="en-US" dirty="0"/>
          </a:p>
        </p:txBody>
      </p:sp>
      <p:sp>
        <p:nvSpPr>
          <p:cNvPr id="3891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9186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w="9525"/>
        </p:spPr>
        <p:txBody>
          <a:bodyPr/>
          <a:lstStyle/>
          <a:p>
            <a:r>
              <a:rPr lang="en-US" dirty="0"/>
              <a:t>Building a building</a:t>
            </a:r>
          </a:p>
          <a:p>
            <a:r>
              <a:rPr lang="en-US" dirty="0"/>
              <a:t>Creating software</a:t>
            </a:r>
          </a:p>
          <a:p>
            <a:r>
              <a:rPr lang="en-US" dirty="0"/>
              <a:t>Running a campaign for political office</a:t>
            </a:r>
          </a:p>
          <a:p>
            <a:r>
              <a:rPr lang="en-US" dirty="0"/>
              <a:t>Starting a new business.</a:t>
            </a:r>
          </a:p>
        </p:txBody>
      </p:sp>
      <p:sp>
        <p:nvSpPr>
          <p:cNvPr id="409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5650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718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a:ln w="9525"/>
        </p:spPr>
        <p:txBody>
          <a:bodyPr/>
          <a:lstStyle/>
          <a:p>
            <a:r>
              <a:rPr lang="en-US" sz="900" dirty="0"/>
              <a:t>The problem isn’t in the definition of ‘success’, it is in the definition of ‘failure’.</a:t>
            </a:r>
          </a:p>
          <a:p>
            <a:endParaRPr lang="en-US" sz="900" dirty="0"/>
          </a:p>
          <a:p>
            <a:r>
              <a:rPr lang="en-US" sz="900" dirty="0"/>
              <a:t>If a project is 1 month late or 5% over budget, is that a failure or just disappointment?</a:t>
            </a:r>
          </a:p>
          <a:p>
            <a:endParaRPr lang="en-US" sz="900" dirty="0"/>
          </a:p>
          <a:p>
            <a:r>
              <a:rPr lang="en-US" sz="900" dirty="0"/>
              <a:t>Was HealthCare.Gov</a:t>
            </a:r>
            <a:r>
              <a:rPr lang="en-US" sz="900" baseline="0" dirty="0"/>
              <a:t> a complete failure (from a rollout, not a political perspective)?</a:t>
            </a:r>
          </a:p>
        </p:txBody>
      </p:sp>
      <p:sp>
        <p:nvSpPr>
          <p:cNvPr id="4301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9672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a:ln w="9525"/>
        </p:spPr>
        <p:txBody>
          <a:bodyPr/>
          <a:lstStyle/>
          <a:p>
            <a:r>
              <a:rPr lang="en-US" sz="900" dirty="0"/>
              <a:t>Successful (</a:t>
            </a:r>
            <a:r>
              <a:rPr lang="en-US" sz="900" dirty="0">
                <a:effectLst/>
              </a:rPr>
              <a:t>on time, on budget with a satisfactory result</a:t>
            </a:r>
            <a:r>
              <a:rPr lang="en-US" sz="900" dirty="0"/>
              <a:t>) , </a:t>
            </a:r>
          </a:p>
          <a:p>
            <a:r>
              <a:rPr lang="en-US" sz="900" dirty="0"/>
              <a:t>Challenged (delivered late, over budget, and/or with less than the required features and functions), </a:t>
            </a:r>
          </a:p>
          <a:p>
            <a:r>
              <a:rPr lang="en-US" sz="900" dirty="0"/>
              <a:t>Failed (cancelled prior to completion or delivered and never used).  </a:t>
            </a:r>
          </a:p>
          <a:p>
            <a:endParaRPr lang="en-US" sz="900" dirty="0"/>
          </a:p>
          <a:p>
            <a:r>
              <a:rPr lang="en-US" sz="900" dirty="0"/>
              <a:t>That means 71% of projects are ‘challenged’ in some way. </a:t>
            </a:r>
          </a:p>
          <a:p>
            <a:endParaRPr lang="en-US" sz="900" dirty="0"/>
          </a:p>
          <a:p>
            <a:r>
              <a:rPr lang="en-US" sz="900" dirty="0"/>
              <a:t>Been doing this since</a:t>
            </a:r>
            <a:r>
              <a:rPr lang="en-US" sz="900" baseline="0" dirty="0"/>
              <a:t> 1994. </a:t>
            </a:r>
            <a:r>
              <a:rPr lang="en-US" sz="900" dirty="0"/>
              <a:t>Now Standish has a vested interest in reporting</a:t>
            </a:r>
            <a:r>
              <a:rPr lang="en-US" sz="900" baseline="0" dirty="0"/>
              <a:t> failures (because they sell a PM methodology) and others are debunking their definitions, data gathering/selecting techniques, and how they interpret the data but I won’t argue with their overall ranking numbers.  A lot of projects have problems!!</a:t>
            </a:r>
            <a:endParaRPr lang="en-US" sz="900" dirty="0"/>
          </a:p>
        </p:txBody>
      </p:sp>
      <p:sp>
        <p:nvSpPr>
          <p:cNvPr id="4301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47238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129204-4423-44F4-8381-EE861CDE0A7A}"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367445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C0732A-2115-4BC8-8136-A646ABC71FA7}"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274088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46C692-C003-42E0-B213-0D5CF1F26EF2}"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289958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76DA4B-19E0-4889-AFB1-4A0172AA750D}"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FC6F-AB70-4D15-983C-2FC1CEFAF93E}"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26197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F0FE03-91E0-4661-80A8-182B8BA661EC}"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572576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FD3C53-9562-439D-813A-963B96AF1C8B}"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128129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4D4F836-0415-4868-B5C5-9A2D7D0292DC}"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1344607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351896-9930-412B-8A2B-BA07134D30DF}"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153920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DA05D-237B-4770-9DB0-FB0506C7E688}"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53579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54119" y="1793245"/>
            <a:ext cx="10947400" cy="4433887"/>
          </a:xfrm>
        </p:spPr>
        <p:txBody>
          <a:bodyPr/>
          <a:lstStyle>
            <a:lvl1pPr>
              <a:lnSpc>
                <a:spcPct val="120000"/>
              </a:lnSpc>
              <a:spcBef>
                <a:spcPts val="600"/>
              </a:spcBef>
              <a:defRPr/>
            </a:lvl1pPr>
            <a:lvl2pPr>
              <a:lnSpc>
                <a:spcPct val="120000"/>
              </a:lnSpc>
              <a:spcBef>
                <a:spcPts val="600"/>
              </a:spcBef>
              <a:defRPr/>
            </a:lvl2pPr>
            <a:lvl3pPr>
              <a:lnSpc>
                <a:spcPct val="120000"/>
              </a:lnSpc>
              <a:spcBef>
                <a:spcPts val="600"/>
              </a:spcBef>
              <a:defRPr/>
            </a:lvl3pPr>
            <a:lvl4pPr>
              <a:lnSpc>
                <a:spcPct val="120000"/>
              </a:lnSpc>
              <a:spcBef>
                <a:spcPts val="600"/>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9810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lank Slide without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C3A545-C9BA-4A94-BBAE-1D0AD6740E87}" type="datetime1">
              <a:rPr lang="en-US" smtClean="0">
                <a:solidFill>
                  <a:srgbClr val="000000">
                    <a:tint val="75000"/>
                  </a:srgbClr>
                </a:solidFill>
              </a:rPr>
              <a:t>3/14/2019</a:t>
            </a:fld>
            <a:endParaRPr lang="en-US" dirty="0">
              <a:solidFill>
                <a:srgbClr val="000000">
                  <a:tint val="75000"/>
                </a:srgbClr>
              </a:solidFill>
            </a:endParaRPr>
          </a:p>
        </p:txBody>
      </p:sp>
      <p:sp>
        <p:nvSpPr>
          <p:cNvPr id="5" name="Footer Placeholder 4"/>
          <p:cNvSpPr txBox="1">
            <a:spLocks/>
          </p:cNvSpPr>
          <p:nvPr userDrawn="1"/>
        </p:nvSpPr>
        <p:spPr>
          <a:xfrm>
            <a:off x="11582400" y="6457956"/>
            <a:ext cx="609600" cy="381000"/>
          </a:xfrm>
          <a:prstGeom prst="rect">
            <a:avLst/>
          </a:prstGeom>
        </p:spPr>
        <p:txBody>
          <a:bodyPr vert="horz" lIns="91440" tIns="45720" rIns="91440" bIns="45720"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800" i="0" smtClean="0">
                <a:solidFill>
                  <a:srgbClr val="000000">
                    <a:lumMod val="75000"/>
                    <a:lumOff val="25000"/>
                  </a:srgbClr>
                </a:solidFill>
                <a:latin typeface="Franklin Gothic Medium"/>
              </a:rPr>
              <a:pPr>
                <a:defRPr/>
              </a:pPr>
              <a:t>‹#›</a:t>
            </a:fld>
            <a:endParaRPr lang="en-US" sz="800" i="0" dirty="0">
              <a:solidFill>
                <a:srgbClr val="000000">
                  <a:lumMod val="75000"/>
                  <a:lumOff val="25000"/>
                </a:srgbClr>
              </a:solidFill>
              <a:latin typeface="Franklin Gothic Medium"/>
            </a:endParaRPr>
          </a:p>
        </p:txBody>
      </p:sp>
    </p:spTree>
    <p:extLst>
      <p:ext uri="{BB962C8B-B14F-4D97-AF65-F5344CB8AC3E}">
        <p14:creationId xmlns:p14="http://schemas.microsoft.com/office/powerpoint/2010/main" val="31641005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9BB73-F650-4276-AEDB-4FADF78A96A5}"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3739552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Line Title, No Content Specified">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40360"/>
          </a:xfrm>
        </p:spPr>
        <p:txBody>
          <a:bodyPr wrap="square"/>
          <a:lstStyle/>
          <a:p>
            <a:r>
              <a:rPr lang="en-US" dirty="0"/>
              <a:t>Click to edit Master title style</a:t>
            </a:r>
          </a:p>
        </p:txBody>
      </p:sp>
      <p:sp>
        <p:nvSpPr>
          <p:cNvPr id="4" name="Date Placeholder 3"/>
          <p:cNvSpPr>
            <a:spLocks noGrp="1"/>
          </p:cNvSpPr>
          <p:nvPr>
            <p:ph type="dt" sz="half" idx="10"/>
          </p:nvPr>
        </p:nvSpPr>
        <p:spPr/>
        <p:txBody>
          <a:bodyPr/>
          <a:lstStyle/>
          <a:p>
            <a:fld id="{5DBA8A4D-2E28-4C42-A66D-5A5C1A26CA5F}" type="datetime1">
              <a:rPr lang="en-US" smtClean="0">
                <a:solidFill>
                  <a:srgbClr val="000000">
                    <a:tint val="75000"/>
                  </a:srgbClr>
                </a:solidFill>
              </a:rPr>
              <a:t>3/14/2019</a:t>
            </a:fld>
            <a:endParaRPr lang="en-US" dirty="0">
              <a:solidFill>
                <a:srgbClr val="000000">
                  <a:tint val="75000"/>
                </a:srgbClr>
              </a:solidFill>
            </a:endParaRPr>
          </a:p>
        </p:txBody>
      </p:sp>
    </p:spTree>
    <p:extLst>
      <p:ext uri="{BB962C8B-B14F-4D97-AF65-F5344CB8AC3E}">
        <p14:creationId xmlns:p14="http://schemas.microsoft.com/office/powerpoint/2010/main" val="40863030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 Friendly)">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341" y="5455063"/>
            <a:ext cx="3438137" cy="433833"/>
          </a:xfrm>
          <a:prstGeom prst="rect">
            <a:avLst/>
          </a:prstGeom>
        </p:spPr>
      </p:pic>
      <p:sp>
        <p:nvSpPr>
          <p:cNvPr id="24" name="Rectangle 23">
            <a:extLst>
              <a:ext uri="{FF2B5EF4-FFF2-40B4-BE49-F238E27FC236}">
                <a16:creationId xmlns:a16="http://schemas.microsoft.com/office/drawing/2014/main" id="{A8230FC2-7100-DD43-A760-9BBCAFA33A2D}"/>
              </a:ext>
            </a:extLst>
          </p:cNvPr>
          <p:cNvSpPr/>
          <p:nvPr userDrawn="1"/>
        </p:nvSpPr>
        <p:spPr>
          <a:xfrm>
            <a:off x="11995349" y="1"/>
            <a:ext cx="198931" cy="68580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pic>
        <p:nvPicPr>
          <p:cNvPr id="28" name="Picture 27">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786" y="5746549"/>
            <a:ext cx="3768372" cy="698257"/>
          </a:xfrm>
          <a:prstGeom prst="rect">
            <a:avLst/>
          </a:prstGeom>
        </p:spPr>
      </p:pic>
      <p:sp>
        <p:nvSpPr>
          <p:cNvPr id="29" name="Title 1"/>
          <p:cNvSpPr>
            <a:spLocks noGrp="1"/>
          </p:cNvSpPr>
          <p:nvPr>
            <p:ph type="ctrTitle" hasCustomPrompt="1"/>
          </p:nvPr>
        </p:nvSpPr>
        <p:spPr bwMode="black">
          <a:xfrm>
            <a:off x="733382" y="3740075"/>
            <a:ext cx="10698737" cy="1005840"/>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Printer-friendly cover option, title goes right here in sentence case</a:t>
            </a:r>
          </a:p>
        </p:txBody>
      </p:sp>
      <p:sp>
        <p:nvSpPr>
          <p:cNvPr id="30" name="Subtitle 2"/>
          <p:cNvSpPr>
            <a:spLocks noGrp="1"/>
          </p:cNvSpPr>
          <p:nvPr>
            <p:ph type="subTitle" idx="1" hasCustomPrompt="1"/>
          </p:nvPr>
        </p:nvSpPr>
        <p:spPr bwMode="black">
          <a:xfrm>
            <a:off x="733380" y="4927934"/>
            <a:ext cx="8730411" cy="400051"/>
          </a:xfrm>
          <a:prstGeom prst="rect">
            <a:avLst/>
          </a:prstGeom>
        </p:spPr>
        <p:txBody>
          <a:bodyPr lIns="0" tIns="0" rIns="0" bIns="0">
            <a:noAutofit/>
          </a:bodyPr>
          <a:lstStyle>
            <a:lvl1pPr marL="0" indent="0" algn="l">
              <a:buNone/>
              <a:defRPr sz="1800" baseline="0">
                <a:solidFill>
                  <a:schemeClr val="tx2"/>
                </a:solidFill>
                <a:latin typeface="+mj-lt"/>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 keep to one line, 18pt</a:t>
            </a:r>
          </a:p>
        </p:txBody>
      </p:sp>
      <p:sp>
        <p:nvSpPr>
          <p:cNvPr id="31" name="Text Placeholder 54"/>
          <p:cNvSpPr>
            <a:spLocks noGrp="1"/>
          </p:cNvSpPr>
          <p:nvPr>
            <p:ph type="body" sz="quarter" idx="13" hasCustomPrompt="1"/>
          </p:nvPr>
        </p:nvSpPr>
        <p:spPr bwMode="black">
          <a:xfrm>
            <a:off x="733382" y="5360058"/>
            <a:ext cx="8721969" cy="382465"/>
          </a:xfrm>
          <a:prstGeom prst="rect">
            <a:avLst/>
          </a:prstGeom>
        </p:spPr>
        <p:txBody>
          <a:bodyPr/>
          <a:lstStyle>
            <a:lvl1pPr marL="0" indent="0" algn="l" defTabSz="914286" rtl="0" eaLnBrk="1" latinLnBrk="0" hangingPunct="1">
              <a:lnSpc>
                <a:spcPct val="90000"/>
              </a:lnSpc>
              <a:spcBef>
                <a:spcPct val="20000"/>
              </a:spcBef>
              <a:buClr>
                <a:schemeClr val="accent4"/>
              </a:buClr>
              <a:buFont typeface="Arial" pitchFamily="34" charset="0"/>
              <a:buNone/>
              <a:defRPr kumimoji="0" lang="en-US" sz="1500" b="0" i="0" u="none" strike="noStrike" kern="1200" cap="none" spc="0" normalizeH="0" baseline="0" noProof="0" dirty="0" smtClean="0">
                <a:ln>
                  <a:noFill/>
                </a:ln>
                <a:solidFill>
                  <a:schemeClr val="tx2"/>
                </a:solidFill>
                <a:effectLst/>
                <a:uLnTx/>
                <a:uFillTx/>
                <a:latin typeface="+mn-lt"/>
                <a:ea typeface="+mn-ea"/>
                <a:cs typeface="+mn-cs"/>
              </a:defRPr>
            </a:lvl1pPr>
            <a:lvl2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286" rtl="0" eaLnBrk="1" fontAlgn="auto" latinLnBrk="0" hangingPunct="1">
              <a:lnSpc>
                <a:spcPct val="100000"/>
              </a:lnSpc>
              <a:spcBef>
                <a:spcPct val="20000"/>
              </a:spcBef>
              <a:spcAft>
                <a:spcPts val="0"/>
              </a:spcAft>
              <a:buClrTx/>
              <a:buSzTx/>
              <a:buFont typeface="Arial" pitchFamily="34" charset="0"/>
              <a:buNone/>
              <a:tabLst/>
              <a:defRPr/>
            </a:pPr>
            <a:r>
              <a:rPr lang="en-US" dirty="0"/>
              <a:t>Date, presenter’s name or additional info here, 15pt</a:t>
            </a:r>
          </a:p>
        </p:txBody>
      </p:sp>
      <p:sp>
        <p:nvSpPr>
          <p:cNvPr id="15" name="Text Placeholder 7"/>
          <p:cNvSpPr>
            <a:spLocks noGrp="1"/>
          </p:cNvSpPr>
          <p:nvPr>
            <p:ph type="body" sz="quarter" idx="14" hasCustomPrompt="1"/>
          </p:nvPr>
        </p:nvSpPr>
        <p:spPr>
          <a:xfrm>
            <a:off x="759886" y="3180691"/>
            <a:ext cx="10672233" cy="358696"/>
          </a:xfrm>
          <a:prstGeom prst="rect">
            <a:avLst/>
          </a:prstGeom>
        </p:spPr>
        <p:txBody>
          <a:bodyPr lIns="0">
            <a:noAutofit/>
          </a:bodyPr>
          <a:lstStyle>
            <a:lvl1pPr marL="0" marR="0" indent="0" algn="l" defTabSz="914286" rtl="0" eaLnBrk="1" fontAlgn="auto" latinLnBrk="0" hangingPunct="1">
              <a:lnSpc>
                <a:spcPct val="100000"/>
              </a:lnSpc>
              <a:spcBef>
                <a:spcPts val="0"/>
              </a:spcBef>
              <a:spcAft>
                <a:spcPts val="0"/>
              </a:spcAft>
              <a:buClrTx/>
              <a:buSzTx/>
              <a:buFontTx/>
              <a:buNone/>
              <a:tabLst/>
              <a:defRPr sz="1200" b="1" i="0" cap="all" spc="150" baseline="0">
                <a:solidFill>
                  <a:schemeClr val="accent2"/>
                </a:solidFill>
                <a:latin typeface="Century Gothic" panose="020B0502020202020204" pitchFamily="34" charset="0"/>
              </a:defRPr>
            </a:lvl1p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schemeClr val="tx2"/>
                </a:solidFill>
                <a:effectLst/>
                <a:uLnTx/>
                <a:uFillTx/>
                <a:latin typeface="Century Gothic" panose="020B0502020202020204" pitchFamily="34" charset="0"/>
                <a:ea typeface="+mn-ea"/>
                <a:cs typeface="+mn-cs"/>
              </a:rPr>
              <a:t>Eyebrow text here</a:t>
            </a:r>
          </a:p>
        </p:txBody>
      </p:sp>
    </p:spTree>
    <p:extLst>
      <p:ext uri="{BB962C8B-B14F-4D97-AF65-F5344CB8AC3E}">
        <p14:creationId xmlns:p14="http://schemas.microsoft.com/office/powerpoint/2010/main" val="32341970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0" name="TextBox 19"/>
          <p:cNvSpPr txBox="1"/>
          <p:nvPr userDrawn="1"/>
        </p:nvSpPr>
        <p:spPr>
          <a:xfrm>
            <a:off x="464299" y="6567833"/>
            <a:ext cx="4470400" cy="290171"/>
          </a:xfrm>
          <a:prstGeom prst="rect">
            <a:avLst/>
          </a:prstGeom>
          <a:noFill/>
        </p:spPr>
        <p:txBody>
          <a:bodyPr wrap="square" lIns="0" tIns="0" rIns="0" bIns="0" rtlCol="0">
            <a:noAutofit/>
          </a:bodyPr>
          <a:lstStyle/>
          <a:p>
            <a:r>
              <a:rPr lang="en-US" sz="600" kern="1200" baseline="0" dirty="0">
                <a:solidFill>
                  <a:schemeClr val="tx1">
                    <a:lumMod val="50000"/>
                    <a:lumOff val="50000"/>
                  </a:schemeClr>
                </a:solidFill>
                <a:latin typeface="+mj-lt"/>
                <a:ea typeface="+mn-ea"/>
                <a:cs typeface="+mn-cs"/>
              </a:rPr>
              <a:t> </a:t>
            </a:r>
            <a:endParaRPr lang="en-US" sz="600" b="1" kern="1200" baseline="0" dirty="0">
              <a:solidFill>
                <a:schemeClr val="tx1">
                  <a:lumMod val="50000"/>
                  <a:lumOff val="50000"/>
                </a:schemeClr>
              </a:solidFill>
              <a:latin typeface="+mj-lt"/>
              <a:ea typeface="+mn-ea"/>
              <a:cs typeface="+mn-cs"/>
            </a:endParaRPr>
          </a:p>
          <a:p>
            <a:r>
              <a:rPr lang="en-US" sz="600" kern="1200" baseline="0" dirty="0">
                <a:solidFill>
                  <a:schemeClr val="tx1">
                    <a:lumMod val="50000"/>
                    <a:lumOff val="50000"/>
                  </a:schemeClr>
                </a:solidFill>
                <a:latin typeface="+mn-lt"/>
                <a:ea typeface="+mn-ea"/>
                <a:cs typeface="+mn-cs"/>
              </a:rPr>
              <a:t>© 2018 Express Scripts. All Rights Reserved.</a:t>
            </a:r>
            <a:endParaRPr lang="en-US" sz="600" dirty="0">
              <a:solidFill>
                <a:schemeClr val="tx1">
                  <a:lumMod val="50000"/>
                  <a:lumOff val="50000"/>
                </a:schemeClr>
              </a:solidFill>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7846" b="7846"/>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7DDABC80-604C-5B4A-A6E2-CA50DD288C06}"/>
              </a:ext>
            </a:extLst>
          </p:cNvPr>
          <p:cNvSpPr/>
          <p:nvPr userDrawn="1"/>
        </p:nvSpPr>
        <p:spPr>
          <a:xfrm>
            <a:off x="759884" y="753423"/>
            <a:ext cx="6104208" cy="5348928"/>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1142595" y="2756200"/>
            <a:ext cx="5560448" cy="1345600"/>
          </a:xfrm>
        </p:spPr>
        <p:txBody>
          <a:bodyPr/>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8"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1142595" y="4139861"/>
            <a:ext cx="5557021" cy="400051"/>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19"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1142596" y="4571985"/>
            <a:ext cx="5557021" cy="382465"/>
          </a:xfrm>
        </p:spPr>
        <p:txBody>
          <a:bodyPr/>
          <a:lstStyle>
            <a:lvl1pPr marL="0" indent="0">
              <a:buFontTx/>
              <a:buNone/>
              <a:defRPr sz="1500">
                <a:solidFill>
                  <a:schemeClr val="bg1"/>
                </a:solidFill>
              </a:defRPr>
            </a:lvl1pPr>
          </a:lstStyle>
          <a:p>
            <a:r>
              <a:rPr lang="en-US" dirty="0">
                <a:solidFill>
                  <a:schemeClr val="bg1"/>
                </a:solidFill>
              </a:rPr>
              <a:t>Date</a:t>
            </a: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596" y="5296329"/>
            <a:ext cx="3438137" cy="433833"/>
          </a:xfrm>
          <a:prstGeom prst="rect">
            <a:avLst/>
          </a:prstGeom>
        </p:spPr>
      </p:pic>
      <p:sp>
        <p:nvSpPr>
          <p:cNvPr id="12"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1144182" y="1105955"/>
            <a:ext cx="5521447" cy="358696"/>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42598028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7DDABC80-604C-5B4A-A6E2-CA50DD288C06}"/>
              </a:ext>
            </a:extLst>
          </p:cNvPr>
          <p:cNvSpPr/>
          <p:nvPr userDrawn="1"/>
        </p:nvSpPr>
        <p:spPr>
          <a:xfrm>
            <a:off x="0" y="-1"/>
            <a:ext cx="6864093" cy="3479801"/>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6"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759885" y="1129260"/>
            <a:ext cx="5640916" cy="2350541"/>
          </a:xfrm>
        </p:spPr>
        <p:txBody>
          <a:bodyPr anchor="ctr" anchorCtr="0"/>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0" name="Rectangle 9">
            <a:extLst>
              <a:ext uri="{FF2B5EF4-FFF2-40B4-BE49-F238E27FC236}">
                <a16:creationId xmlns:a16="http://schemas.microsoft.com/office/drawing/2014/main" id="{8D515359-0925-0443-9511-1463E94AC5CE}"/>
              </a:ext>
            </a:extLst>
          </p:cNvPr>
          <p:cNvSpPr/>
          <p:nvPr userDrawn="1"/>
        </p:nvSpPr>
        <p:spPr>
          <a:xfrm>
            <a:off x="6864093" y="3479801"/>
            <a:ext cx="5327907" cy="1758344"/>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Rectangle 10">
            <a:extLst>
              <a:ext uri="{FF2B5EF4-FFF2-40B4-BE49-F238E27FC236}">
                <a16:creationId xmlns:a16="http://schemas.microsoft.com/office/drawing/2014/main" id="{41C87636-A350-9744-A2CA-8EA83122C8E6}"/>
              </a:ext>
            </a:extLst>
          </p:cNvPr>
          <p:cNvSpPr/>
          <p:nvPr userDrawn="1"/>
        </p:nvSpPr>
        <p:spPr>
          <a:xfrm>
            <a:off x="0" y="5238144"/>
            <a:ext cx="6864093" cy="1651928"/>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8"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7525405" y="3960233"/>
            <a:ext cx="3906712" cy="400051"/>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19"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7525407" y="4392357"/>
            <a:ext cx="3906712" cy="382465"/>
          </a:xfrm>
        </p:spPr>
        <p:txBody>
          <a:bodyPr/>
          <a:lstStyle>
            <a:lvl1pPr marL="0" indent="0">
              <a:buFontTx/>
              <a:buNone/>
              <a:defRPr sz="1500">
                <a:solidFill>
                  <a:schemeClr val="bg1"/>
                </a:solidFill>
              </a:defRPr>
            </a:lvl1pPr>
          </a:lstStyle>
          <a:p>
            <a:r>
              <a:rPr lang="en-US" dirty="0">
                <a:solidFill>
                  <a:schemeClr val="bg1"/>
                </a:solidFill>
              </a:rPr>
              <a:t>Date</a:t>
            </a: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886" y="5859878"/>
            <a:ext cx="3438137" cy="433833"/>
          </a:xfrm>
          <a:prstGeom prst="rect">
            <a:avLst/>
          </a:prstGeom>
        </p:spPr>
      </p:pic>
      <p:sp>
        <p:nvSpPr>
          <p:cNvPr id="12"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788819" y="764117"/>
            <a:ext cx="5611983" cy="358696"/>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7843366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41C87636-A350-9744-A2CA-8EA83122C8E6}"/>
              </a:ext>
            </a:extLst>
          </p:cNvPr>
          <p:cNvSpPr/>
          <p:nvPr userDrawn="1"/>
        </p:nvSpPr>
        <p:spPr>
          <a:xfrm>
            <a:off x="0" y="3479801"/>
            <a:ext cx="12192000" cy="3378203"/>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982" y="5859878"/>
            <a:ext cx="3438137" cy="433833"/>
          </a:xfrm>
          <a:prstGeom prst="rect">
            <a:avLst/>
          </a:prstGeom>
        </p:spPr>
      </p:pic>
      <p:sp>
        <p:nvSpPr>
          <p:cNvPr id="12"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759884" y="4054365"/>
            <a:ext cx="6805083" cy="1345600"/>
          </a:xfrm>
        </p:spPr>
        <p:txBody>
          <a:bodyPr/>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4"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759884" y="5438026"/>
            <a:ext cx="5557021" cy="400051"/>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22"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759886" y="5870150"/>
            <a:ext cx="5557021" cy="382465"/>
          </a:xfrm>
        </p:spPr>
        <p:txBody>
          <a:bodyPr/>
          <a:lstStyle>
            <a:lvl1pPr marL="0" indent="0">
              <a:buFontTx/>
              <a:buNone/>
              <a:defRPr sz="1500">
                <a:solidFill>
                  <a:schemeClr val="bg1"/>
                </a:solidFill>
              </a:defRPr>
            </a:lvl1pPr>
          </a:lstStyle>
          <a:p>
            <a:r>
              <a:rPr lang="en-US" dirty="0">
                <a:solidFill>
                  <a:schemeClr val="bg1"/>
                </a:solidFill>
              </a:rPr>
              <a:t>Date</a:t>
            </a:r>
          </a:p>
        </p:txBody>
      </p:sp>
      <p:sp>
        <p:nvSpPr>
          <p:cNvPr id="23" name="Rectangle 22">
            <a:extLst>
              <a:ext uri="{FF2B5EF4-FFF2-40B4-BE49-F238E27FC236}">
                <a16:creationId xmlns:a16="http://schemas.microsoft.com/office/drawing/2014/main" id="{A8230FC2-7100-DD43-A760-9BBCAFA33A2D}"/>
              </a:ext>
            </a:extLst>
          </p:cNvPr>
          <p:cNvSpPr/>
          <p:nvPr userDrawn="1"/>
        </p:nvSpPr>
        <p:spPr>
          <a:xfrm>
            <a:off x="11993069" y="1"/>
            <a:ext cx="198931" cy="68580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Tree>
    <p:extLst>
      <p:ext uri="{BB962C8B-B14F-4D97-AF65-F5344CB8AC3E}">
        <p14:creationId xmlns:p14="http://schemas.microsoft.com/office/powerpoint/2010/main" val="3492628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8060" r="4088" b="12276"/>
          <a:stretch/>
        </p:blipFill>
        <p:spPr>
          <a:xfrm>
            <a:off x="0" y="2"/>
            <a:ext cx="12192000" cy="5696263"/>
          </a:xfrm>
          <a:prstGeom prst="rect">
            <a:avLst/>
          </a:prstGeom>
        </p:spPr>
      </p:pic>
      <p:sp>
        <p:nvSpPr>
          <p:cNvPr id="11" name="Rectangle 10">
            <a:extLst>
              <a:ext uri="{FF2B5EF4-FFF2-40B4-BE49-F238E27FC236}">
                <a16:creationId xmlns:a16="http://schemas.microsoft.com/office/drawing/2014/main" id="{41C87636-A350-9744-A2CA-8EA83122C8E6}"/>
              </a:ext>
            </a:extLst>
          </p:cNvPr>
          <p:cNvSpPr/>
          <p:nvPr userDrawn="1"/>
        </p:nvSpPr>
        <p:spPr>
          <a:xfrm>
            <a:off x="-1" y="4"/>
            <a:ext cx="6864096" cy="5696261"/>
          </a:xfrm>
          <a:prstGeom prst="rect">
            <a:avLst/>
          </a:prstGeom>
          <a:gradFill>
            <a:gsLst>
              <a:gs pos="100000">
                <a:schemeClr val="tx2">
                  <a:alpha val="80000"/>
                </a:schemeClr>
              </a:gs>
              <a:gs pos="0">
                <a:schemeClr val="accent2">
                  <a:alpha val="80000"/>
                </a:schemeClr>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21" name="Picture 20">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4382" y="6019395"/>
            <a:ext cx="2969761" cy="554607"/>
          </a:xfrm>
          <a:prstGeom prst="rect">
            <a:avLst/>
          </a:prstGeom>
        </p:spPr>
      </p:pic>
      <p:sp>
        <p:nvSpPr>
          <p:cNvPr id="9"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758299" y="2038665"/>
            <a:ext cx="5560448" cy="2175057"/>
          </a:xfrm>
        </p:spPr>
        <p:txBody>
          <a:bodyPr anchor="ctr" anchorCtr="0"/>
          <a:lstStyle>
            <a:lvl1pPr>
              <a:lnSpc>
                <a:spcPct val="80000"/>
              </a:lnSpc>
              <a:defRPr sz="3400" baseline="0">
                <a:solidFill>
                  <a:schemeClr val="bg1"/>
                </a:solidFill>
              </a:defRPr>
            </a:lvl1pPr>
          </a:lstStyle>
          <a:p>
            <a:r>
              <a:rPr lang="en-US" dirty="0">
                <a:solidFill>
                  <a:schemeClr val="bg1"/>
                </a:solidFill>
              </a:rPr>
              <a:t>Cover title here on one to three lines</a:t>
            </a:r>
          </a:p>
        </p:txBody>
      </p:sp>
      <p:sp>
        <p:nvSpPr>
          <p:cNvPr id="10"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758299" y="4251781"/>
            <a:ext cx="5557021" cy="400051"/>
          </a:xfrm>
        </p:spPr>
        <p:txBody>
          <a:bodyPr/>
          <a:lstStyle>
            <a:lvl1pPr marL="0" indent="0">
              <a:buFontTx/>
              <a:buNone/>
              <a:defRPr sz="1800">
                <a:solidFill>
                  <a:schemeClr val="bg1"/>
                </a:solidFill>
              </a:defRPr>
            </a:lvl1pPr>
          </a:lstStyle>
          <a:p>
            <a:r>
              <a:rPr lang="en-US" dirty="0">
                <a:solidFill>
                  <a:schemeClr val="bg1"/>
                </a:solidFill>
              </a:rPr>
              <a:t>Subtitle or presenter</a:t>
            </a:r>
          </a:p>
        </p:txBody>
      </p:sp>
      <p:sp>
        <p:nvSpPr>
          <p:cNvPr id="15"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758300" y="4683905"/>
            <a:ext cx="5557021" cy="382465"/>
          </a:xfrm>
        </p:spPr>
        <p:txBody>
          <a:bodyPr/>
          <a:lstStyle>
            <a:lvl1pPr marL="0" indent="0">
              <a:buFontTx/>
              <a:buNone/>
              <a:defRPr sz="1500">
                <a:solidFill>
                  <a:schemeClr val="bg1"/>
                </a:solidFill>
              </a:defRPr>
            </a:lvl1pPr>
          </a:lstStyle>
          <a:p>
            <a:r>
              <a:rPr lang="en-US" dirty="0">
                <a:solidFill>
                  <a:schemeClr val="bg1"/>
                </a:solidFill>
              </a:rPr>
              <a:t>Date</a:t>
            </a:r>
          </a:p>
        </p:txBody>
      </p:sp>
      <p:sp>
        <p:nvSpPr>
          <p:cNvPr id="16"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789866" y="764117"/>
            <a:ext cx="5521447" cy="358696"/>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18423455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35" t="4629" b="8562"/>
          <a:stretch/>
        </p:blipFill>
        <p:spPr>
          <a:xfrm>
            <a:off x="759886" y="764118"/>
            <a:ext cx="6104207" cy="5338233"/>
          </a:xfrm>
          <a:prstGeom prst="rect">
            <a:avLst/>
          </a:prstGeom>
        </p:spPr>
      </p:pic>
      <p:pic>
        <p:nvPicPr>
          <p:cNvPr id="12" name="Picture 11">
            <a:extLst>
              <a:ext uri="{FF2B5EF4-FFF2-40B4-BE49-F238E27FC236}">
                <a16:creationId xmlns:a16="http://schemas.microsoft.com/office/drawing/2014/main" id="{015AF85B-84DD-2C49-A344-C55614A3D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3343" y="5536687"/>
            <a:ext cx="3768372" cy="698257"/>
          </a:xfrm>
          <a:prstGeom prst="rect">
            <a:avLst/>
          </a:prstGeom>
        </p:spPr>
      </p:pic>
      <p:sp>
        <p:nvSpPr>
          <p:cNvPr id="14" name="Title 1"/>
          <p:cNvSpPr>
            <a:spLocks noGrp="1"/>
          </p:cNvSpPr>
          <p:nvPr>
            <p:ph type="ctrTitle" hasCustomPrompt="1"/>
          </p:nvPr>
        </p:nvSpPr>
        <p:spPr bwMode="black">
          <a:xfrm>
            <a:off x="7564970" y="2634267"/>
            <a:ext cx="4117365" cy="1745861"/>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Cover title in one to three lines goes right here</a:t>
            </a:r>
          </a:p>
        </p:txBody>
      </p:sp>
      <p:sp>
        <p:nvSpPr>
          <p:cNvPr id="22" name="Subtitle 2"/>
          <p:cNvSpPr>
            <a:spLocks noGrp="1"/>
          </p:cNvSpPr>
          <p:nvPr>
            <p:ph type="subTitle" idx="1" hasCustomPrompt="1"/>
          </p:nvPr>
        </p:nvSpPr>
        <p:spPr bwMode="black">
          <a:xfrm>
            <a:off x="7564967" y="4562148"/>
            <a:ext cx="4137355" cy="400051"/>
          </a:xfrm>
          <a:prstGeom prst="rect">
            <a:avLst/>
          </a:prstGeom>
        </p:spPr>
        <p:txBody>
          <a:bodyPr lIns="0" tIns="0" rIns="0" bIns="0">
            <a:noAutofit/>
          </a:bodyPr>
          <a:lstStyle>
            <a:lvl1pPr marL="0" indent="0" algn="l">
              <a:buNone/>
              <a:defRPr sz="1800" baseline="0">
                <a:solidFill>
                  <a:schemeClr val="tx2"/>
                </a:solidFill>
                <a:latin typeface="+mj-lt"/>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a:t>
            </a:r>
          </a:p>
        </p:txBody>
      </p:sp>
      <p:sp>
        <p:nvSpPr>
          <p:cNvPr id="23" name="Text Placeholder 54"/>
          <p:cNvSpPr>
            <a:spLocks noGrp="1"/>
          </p:cNvSpPr>
          <p:nvPr>
            <p:ph type="body" sz="quarter" idx="13" hasCustomPrompt="1"/>
          </p:nvPr>
        </p:nvSpPr>
        <p:spPr bwMode="black">
          <a:xfrm>
            <a:off x="7564969" y="4994271"/>
            <a:ext cx="4147348" cy="382465"/>
          </a:xfrm>
          <a:prstGeom prst="rect">
            <a:avLst/>
          </a:prstGeom>
        </p:spPr>
        <p:txBody>
          <a:bodyPr/>
          <a:lstStyle>
            <a:lvl1pPr marL="0" indent="0" algn="l" defTabSz="914286" rtl="0" eaLnBrk="1" latinLnBrk="0" hangingPunct="1">
              <a:lnSpc>
                <a:spcPct val="90000"/>
              </a:lnSpc>
              <a:spcBef>
                <a:spcPct val="20000"/>
              </a:spcBef>
              <a:buClr>
                <a:schemeClr val="accent4"/>
              </a:buClr>
              <a:buFont typeface="Arial" pitchFamily="34" charset="0"/>
              <a:buNone/>
              <a:defRPr kumimoji="0" lang="en-US" sz="1500" b="0" i="0" u="none" strike="noStrike" kern="1200" cap="none" spc="0" normalizeH="0" baseline="0" noProof="0" dirty="0" smtClean="0">
                <a:ln>
                  <a:noFill/>
                </a:ln>
                <a:solidFill>
                  <a:schemeClr val="tx2"/>
                </a:solidFill>
                <a:effectLst/>
                <a:uLnTx/>
                <a:uFillTx/>
                <a:latin typeface="+mn-lt"/>
                <a:ea typeface="+mn-ea"/>
                <a:cs typeface="+mn-cs"/>
              </a:defRPr>
            </a:lvl1pPr>
            <a:lvl2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2pPr>
            <a:lvl3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3pPr>
            <a:lvl4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4pPr>
            <a:lvl5pPr marL="0" indent="0" algn="l" defTabSz="914286" rtl="0" eaLnBrk="1" latinLnBrk="0" hangingPunct="1">
              <a:lnSpc>
                <a:spcPct val="95000"/>
              </a:lnSpc>
              <a:spcBef>
                <a:spcPct val="20000"/>
              </a:spcBef>
              <a:buClr>
                <a:schemeClr val="accent4"/>
              </a:buClr>
              <a:buFont typeface="Arial" pitchFamily="34" charset="0"/>
              <a:buNone/>
              <a:defRPr lang="en-US" sz="1800" kern="1200" baseline="0" dirty="0" smtClean="0">
                <a:solidFill>
                  <a:schemeClr val="bg1"/>
                </a:solidFill>
                <a:latin typeface="+mn-lt"/>
                <a:ea typeface="+mn-ea"/>
                <a:cs typeface="+mn-cs"/>
              </a:defRPr>
            </a:lvl5pPr>
          </a:lstStyle>
          <a:p>
            <a:pPr marL="0" marR="0" lvl="0" indent="0" algn="l" defTabSz="914286" rtl="0" eaLnBrk="1" fontAlgn="auto" latinLnBrk="0" hangingPunct="1">
              <a:lnSpc>
                <a:spcPct val="100000"/>
              </a:lnSpc>
              <a:spcBef>
                <a:spcPct val="20000"/>
              </a:spcBef>
              <a:spcAft>
                <a:spcPts val="0"/>
              </a:spcAft>
              <a:buClrTx/>
              <a:buSzTx/>
              <a:buFont typeface="Arial" pitchFamily="34" charset="0"/>
              <a:buNone/>
              <a:tabLst/>
              <a:defRPr/>
            </a:pPr>
            <a:r>
              <a:rPr lang="en-US" dirty="0"/>
              <a:t>Date</a:t>
            </a:r>
          </a:p>
        </p:txBody>
      </p:sp>
      <p:sp>
        <p:nvSpPr>
          <p:cNvPr id="10"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7570388" y="764117"/>
            <a:ext cx="4111947" cy="358696"/>
          </a:xfrm>
          <a:prstGeom prst="rect">
            <a:avLst/>
          </a:prstGeom>
        </p:spPr>
        <p:txBody>
          <a:bodyPr lIns="0">
            <a:noAutofit/>
          </a:bodyPr>
          <a:lstStyle>
            <a:lvl1pPr marL="0" indent="0">
              <a:lnSpc>
                <a:spcPct val="85000"/>
              </a:lnSpc>
              <a:buNone/>
              <a:defRPr sz="1200" b="1" i="0" cap="all" spc="150" baseline="0">
                <a:solidFill>
                  <a:schemeClr val="tx2"/>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14430844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761" y="505617"/>
            <a:ext cx="4627647" cy="2690493"/>
          </a:xfrm>
          <a:prstGeom prst="rect">
            <a:avLst/>
          </a:prstGeom>
        </p:spPr>
      </p:pic>
      <p:sp>
        <p:nvSpPr>
          <p:cNvPr id="5" name="Rectangle 4"/>
          <p:cNvSpPr/>
          <p:nvPr userDrawn="1"/>
        </p:nvSpPr>
        <p:spPr>
          <a:xfrm>
            <a:off x="8402197" y="5867400"/>
            <a:ext cx="3789803" cy="990600"/>
          </a:xfrm>
          <a:prstGeom prst="rect">
            <a:avLst/>
          </a:prstGeom>
          <a:solidFill>
            <a:schemeClr val="bg1"/>
          </a:solidFill>
        </p:spPr>
        <p:txBody>
          <a:bodyPr wrap="square" lIns="91428" tIns="91428" rIns="91428" bIns="91428" rtlCol="0" anchor="ctr">
            <a:noAutofit/>
          </a:bodyPr>
          <a:lstStyle/>
          <a:p>
            <a:pPr algn="ctr">
              <a:lnSpc>
                <a:spcPct val="90000"/>
              </a:lnSpc>
              <a:spcAft>
                <a:spcPts val="700"/>
              </a:spcAft>
            </a:pPr>
            <a:endParaRPr lang="en-US" sz="1800" dirty="0">
              <a:solidFill>
                <a:schemeClr val="bg1"/>
              </a:solidFill>
            </a:endParaRPr>
          </a:p>
        </p:txBody>
      </p:sp>
    </p:spTree>
    <p:extLst>
      <p:ext uri="{BB962C8B-B14F-4D97-AF65-F5344CB8AC3E}">
        <p14:creationId xmlns:p14="http://schemas.microsoft.com/office/powerpoint/2010/main" val="6181016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Blue Stripe (Printer Friendly)">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bwMode="black">
          <a:xfrm>
            <a:off x="759885" y="2959277"/>
            <a:ext cx="10672233" cy="1333043"/>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59886" y="4345941"/>
            <a:ext cx="6805081" cy="644283"/>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8" name="Rectangle 7">
            <a:extLst>
              <a:ext uri="{FF2B5EF4-FFF2-40B4-BE49-F238E27FC236}">
                <a16:creationId xmlns:a16="http://schemas.microsoft.com/office/drawing/2014/main" id="{1541DDD5-7FBE-264B-B020-F43FF1BC1B8C}"/>
              </a:ext>
            </a:extLst>
          </p:cNvPr>
          <p:cNvSpPr/>
          <p:nvPr userDrawn="1"/>
        </p:nvSpPr>
        <p:spPr>
          <a:xfrm>
            <a:off x="0" y="0"/>
            <a:ext cx="198928" cy="68580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87309" y="2479324"/>
            <a:ext cx="222033" cy="376365"/>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4" name="TextBox 3"/>
          <p:cNvSpPr txBox="1"/>
          <p:nvPr userDrawn="1"/>
        </p:nvSpPr>
        <p:spPr>
          <a:xfrm>
            <a:off x="1009340" y="2438400"/>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3492799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Orange Stripe (Printer Friend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230FC2-7100-DD43-A760-9BBCAFA33A2D}"/>
              </a:ext>
            </a:extLst>
          </p:cNvPr>
          <p:cNvSpPr/>
          <p:nvPr userDrawn="1"/>
        </p:nvSpPr>
        <p:spPr>
          <a:xfrm>
            <a:off x="-3" y="1"/>
            <a:ext cx="198931" cy="68580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2" name="Title 1"/>
          <p:cNvSpPr>
            <a:spLocks noGrp="1"/>
          </p:cNvSpPr>
          <p:nvPr userDrawn="1">
            <p:ph type="ctrTitle" hasCustomPrompt="1"/>
          </p:nvPr>
        </p:nvSpPr>
        <p:spPr bwMode="black">
          <a:xfrm>
            <a:off x="759885" y="2959277"/>
            <a:ext cx="10672233" cy="1333043"/>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59886" y="4345941"/>
            <a:ext cx="6805081" cy="644283"/>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87309" y="2479324"/>
            <a:ext cx="222033" cy="376365"/>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1009340" y="2438400"/>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0659261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E7F249-B45F-4A23-A071-1D14A87DE47A}"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1664326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Teal Stripe (Printer Friend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1F8817-2AFE-924D-814A-D0BCA47B50BF}"/>
              </a:ext>
            </a:extLst>
          </p:cNvPr>
          <p:cNvSpPr/>
          <p:nvPr userDrawn="1"/>
        </p:nvSpPr>
        <p:spPr>
          <a:xfrm>
            <a:off x="-3" y="1"/>
            <a:ext cx="198931" cy="68580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2" name="Title 1"/>
          <p:cNvSpPr>
            <a:spLocks noGrp="1"/>
          </p:cNvSpPr>
          <p:nvPr userDrawn="1">
            <p:ph type="ctrTitle" hasCustomPrompt="1"/>
          </p:nvPr>
        </p:nvSpPr>
        <p:spPr bwMode="black">
          <a:xfrm>
            <a:off x="759885" y="2959277"/>
            <a:ext cx="10672233" cy="1333043"/>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59886" y="4345941"/>
            <a:ext cx="6805081" cy="644283"/>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87309" y="2479324"/>
            <a:ext cx="222033" cy="376365"/>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1009340" y="2438400"/>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3418411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Purple Stripe (Printer Friend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C4AC5-9A5A-6047-9FB7-DB42361F4747}"/>
              </a:ext>
            </a:extLst>
          </p:cNvPr>
          <p:cNvSpPr/>
          <p:nvPr userDrawn="1"/>
        </p:nvSpPr>
        <p:spPr>
          <a:xfrm>
            <a:off x="-3" y="1"/>
            <a:ext cx="198931" cy="68580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2" name="Title 1"/>
          <p:cNvSpPr>
            <a:spLocks noGrp="1"/>
          </p:cNvSpPr>
          <p:nvPr userDrawn="1">
            <p:ph type="ctrTitle" hasCustomPrompt="1"/>
          </p:nvPr>
        </p:nvSpPr>
        <p:spPr bwMode="black">
          <a:xfrm>
            <a:off x="759885" y="2959277"/>
            <a:ext cx="10672233" cy="1333043"/>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59886" y="4345941"/>
            <a:ext cx="6805081" cy="644283"/>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87309" y="2479324"/>
            <a:ext cx="222033" cy="376365"/>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1009340" y="2438400"/>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4892207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Blue Gradi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41DDD5-7FBE-264B-B020-F43FF1BC1B8C}"/>
              </a:ext>
            </a:extLst>
          </p:cNvPr>
          <p:cNvSpPr/>
          <p:nvPr userDrawn="1"/>
        </p:nvSpPr>
        <p:spPr>
          <a:xfrm>
            <a:off x="-3" y="0"/>
            <a:ext cx="6864096" cy="68580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 name="Title 1"/>
          <p:cNvSpPr>
            <a:spLocks noGrp="1"/>
          </p:cNvSpPr>
          <p:nvPr userDrawn="1">
            <p:ph type="ctrTitle" hasCustomPrompt="1"/>
          </p:nvPr>
        </p:nvSpPr>
        <p:spPr bwMode="black">
          <a:xfrm>
            <a:off x="759885" y="2478163"/>
            <a:ext cx="5640916" cy="2027576"/>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3" name="Subtitle 2"/>
          <p:cNvSpPr>
            <a:spLocks noGrp="1"/>
          </p:cNvSpPr>
          <p:nvPr userDrawn="1">
            <p:ph type="subTitle" idx="1" hasCustomPrompt="1"/>
          </p:nvPr>
        </p:nvSpPr>
        <p:spPr bwMode="black">
          <a:xfrm>
            <a:off x="759885" y="4646320"/>
            <a:ext cx="5640915" cy="644283"/>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87309" y="762127"/>
            <a:ext cx="222033" cy="376365"/>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7" name="TextBox 6"/>
          <p:cNvSpPr txBox="1"/>
          <p:nvPr userDrawn="1"/>
        </p:nvSpPr>
        <p:spPr>
          <a:xfrm>
            <a:off x="1009340" y="721203"/>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5795577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 Orang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30FC2-7100-DD43-A760-9BBCAFA33A2D}"/>
              </a:ext>
            </a:extLst>
          </p:cNvPr>
          <p:cNvSpPr/>
          <p:nvPr userDrawn="1"/>
        </p:nvSpPr>
        <p:spPr>
          <a:xfrm>
            <a:off x="-3" y="1"/>
            <a:ext cx="6864096" cy="68580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759885" y="4646320"/>
            <a:ext cx="5640915" cy="644283"/>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59885" y="2478163"/>
            <a:ext cx="5640916" cy="2027576"/>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87309" y="762127"/>
            <a:ext cx="222033" cy="376365"/>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8" name="TextBox 7"/>
          <p:cNvSpPr txBox="1"/>
          <p:nvPr userDrawn="1"/>
        </p:nvSpPr>
        <p:spPr>
          <a:xfrm>
            <a:off x="1009340" y="721203"/>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14728463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 Teal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1F8817-2AFE-924D-814A-D0BCA47B50BF}"/>
              </a:ext>
            </a:extLst>
          </p:cNvPr>
          <p:cNvSpPr/>
          <p:nvPr userDrawn="1"/>
        </p:nvSpPr>
        <p:spPr>
          <a:xfrm>
            <a:off x="-3" y="1"/>
            <a:ext cx="6864096" cy="68580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759885" y="4646320"/>
            <a:ext cx="5640915" cy="644283"/>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96B3ABA8-C231-594E-ABE0-23E87CA22A58}"/>
              </a:ext>
            </a:extLst>
          </p:cNvPr>
          <p:cNvSpPr>
            <a:spLocks noGrp="1"/>
          </p:cNvSpPr>
          <p:nvPr>
            <p:ph type="ctrTitle" hasCustomPrompt="1"/>
          </p:nvPr>
        </p:nvSpPr>
        <p:spPr bwMode="black">
          <a:xfrm>
            <a:off x="759885" y="2478163"/>
            <a:ext cx="5640916" cy="2027576"/>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87309" y="762127"/>
            <a:ext cx="222033" cy="376365"/>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7" name="TextBox 6"/>
          <p:cNvSpPr txBox="1"/>
          <p:nvPr userDrawn="1"/>
        </p:nvSpPr>
        <p:spPr>
          <a:xfrm>
            <a:off x="1009340" y="721203"/>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6846127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Purpl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9C4AC5-9A5A-6047-9FB7-DB42361F4747}"/>
              </a:ext>
            </a:extLst>
          </p:cNvPr>
          <p:cNvSpPr/>
          <p:nvPr userDrawn="1"/>
        </p:nvSpPr>
        <p:spPr>
          <a:xfrm>
            <a:off x="-3" y="1"/>
            <a:ext cx="6864096" cy="68580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759885" y="4646320"/>
            <a:ext cx="5640915" cy="644283"/>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BFDD92B6-87C8-FE46-B65B-AAF191518F6E}"/>
              </a:ext>
            </a:extLst>
          </p:cNvPr>
          <p:cNvSpPr>
            <a:spLocks noGrp="1"/>
          </p:cNvSpPr>
          <p:nvPr>
            <p:ph type="ctrTitle" hasCustomPrompt="1"/>
          </p:nvPr>
        </p:nvSpPr>
        <p:spPr bwMode="black">
          <a:xfrm>
            <a:off x="759885" y="2478163"/>
            <a:ext cx="5640916" cy="2027576"/>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87309" y="762127"/>
            <a:ext cx="222033" cy="376365"/>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8" name="TextBox 7"/>
          <p:cNvSpPr txBox="1"/>
          <p:nvPr userDrawn="1"/>
        </p:nvSpPr>
        <p:spPr>
          <a:xfrm>
            <a:off x="1009340" y="721203"/>
            <a:ext cx="349771"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7522803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 Message on Blu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1DDD5-7FBE-264B-B020-F43FF1BC1B8C}"/>
              </a:ext>
            </a:extLst>
          </p:cNvPr>
          <p:cNvSpPr/>
          <p:nvPr userDrawn="1"/>
        </p:nvSpPr>
        <p:spPr>
          <a:xfrm>
            <a:off x="-3" y="0"/>
            <a:ext cx="12192003" cy="68580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10"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293565297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 Message on Orang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30FC2-7100-DD43-A760-9BBCAFA33A2D}"/>
              </a:ext>
            </a:extLst>
          </p:cNvPr>
          <p:cNvSpPr/>
          <p:nvPr userDrawn="1"/>
        </p:nvSpPr>
        <p:spPr>
          <a:xfrm>
            <a:off x="-3" y="1"/>
            <a:ext cx="12192003" cy="68580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8"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5202723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ta + Message on Teal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1F8817-2AFE-924D-814A-D0BCA47B50BF}"/>
              </a:ext>
            </a:extLst>
          </p:cNvPr>
          <p:cNvSpPr/>
          <p:nvPr userDrawn="1"/>
        </p:nvSpPr>
        <p:spPr>
          <a:xfrm>
            <a:off x="-3" y="1"/>
            <a:ext cx="12192003" cy="68580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10"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217653602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 Message on Purple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C4AC5-9A5A-6047-9FB7-DB42361F4747}"/>
              </a:ext>
            </a:extLst>
          </p:cNvPr>
          <p:cNvSpPr/>
          <p:nvPr userDrawn="1"/>
        </p:nvSpPr>
        <p:spPr>
          <a:xfrm>
            <a:off x="-3" y="1"/>
            <a:ext cx="12192003" cy="68580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7"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28550643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773D35-04E8-4CFD-B744-61C2D18EAF0F}"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863755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ta + Message Blu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tx2"/>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tx2"/>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tx2"/>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329947554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ta + Message Orang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accent3"/>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accent3"/>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accent3"/>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187749145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ta + MessageTeal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accent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accent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accent1"/>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159071136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ta + Message Purpl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6400802" y="952499"/>
            <a:ext cx="4798484" cy="4925484"/>
          </a:xfrm>
          <a:prstGeom prst="rect">
            <a:avLst/>
          </a:prstGeom>
        </p:spPr>
        <p:txBody>
          <a:bodyPr lIns="0" tIns="0" rIns="0" bIns="0" anchor="ctr" anchorCtr="0">
            <a:noAutofit/>
          </a:bodyPr>
          <a:lstStyle>
            <a:lvl1pPr marL="0" indent="0" algn="l">
              <a:lnSpc>
                <a:spcPts val="4000"/>
              </a:lnSpc>
              <a:buNone/>
              <a:defRPr sz="4000" cap="all" baseline="0">
                <a:solidFill>
                  <a:schemeClr val="accent6"/>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936856" y="935567"/>
            <a:ext cx="5080000" cy="4925484"/>
          </a:xfrm>
        </p:spPr>
        <p:txBody>
          <a:bodyPr lIns="0" tIns="0" rIns="0" bIns="0" anchor="ctr" anchorCtr="0">
            <a:noAutofit/>
          </a:bodyPr>
          <a:lstStyle>
            <a:lvl1pPr algn="l">
              <a:lnSpc>
                <a:spcPct val="95000"/>
              </a:lnSpc>
              <a:defRPr sz="23000" cap="all" baseline="0">
                <a:solidFill>
                  <a:schemeClr val="accent6"/>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4860051" y="1940986"/>
            <a:ext cx="2013412" cy="2176025"/>
          </a:xfrm>
          <a:prstGeom prst="rect">
            <a:avLst/>
          </a:prstGeom>
        </p:spPr>
        <p:txBody>
          <a:bodyPr lIns="0">
            <a:noAutofit/>
          </a:bodyPr>
          <a:lstStyle>
            <a:lvl1pPr marL="0" indent="0">
              <a:lnSpc>
                <a:spcPct val="85000"/>
              </a:lnSpc>
              <a:buNone/>
              <a:defRPr sz="10000" b="0" i="0" cap="all" spc="150" baseline="0">
                <a:solidFill>
                  <a:schemeClr val="accent6"/>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33883945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otional Message on Blu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1DDD5-7FBE-264B-B020-F43FF1BC1B8C}"/>
              </a:ext>
            </a:extLst>
          </p:cNvPr>
          <p:cNvSpPr/>
          <p:nvPr userDrawn="1"/>
        </p:nvSpPr>
        <p:spPr>
          <a:xfrm>
            <a:off x="-3" y="0"/>
            <a:ext cx="12192003" cy="68580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5"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32051123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motional Message on Orange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230FC2-7100-DD43-A760-9BBCAFA33A2D}"/>
              </a:ext>
            </a:extLst>
          </p:cNvPr>
          <p:cNvSpPr/>
          <p:nvPr userDrawn="1"/>
        </p:nvSpPr>
        <p:spPr>
          <a:xfrm>
            <a:off x="0" y="0"/>
            <a:ext cx="12192003" cy="68580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5"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65473336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otional Message on Teal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1F8817-2AFE-924D-814A-D0BCA47B50BF}"/>
              </a:ext>
            </a:extLst>
          </p:cNvPr>
          <p:cNvSpPr/>
          <p:nvPr userDrawn="1"/>
        </p:nvSpPr>
        <p:spPr>
          <a:xfrm>
            <a:off x="-3" y="1"/>
            <a:ext cx="12192003" cy="68580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6"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345136253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otional Message on Purpl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C4AC5-9A5A-6047-9FB7-DB42361F4747}"/>
              </a:ext>
            </a:extLst>
          </p:cNvPr>
          <p:cNvSpPr/>
          <p:nvPr userDrawn="1"/>
        </p:nvSpPr>
        <p:spPr>
          <a:xfrm>
            <a:off x="-3" y="0"/>
            <a:ext cx="12192003" cy="68580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5" name="Footer Placeholder 4"/>
          <p:cNvSpPr txBox="1">
            <a:spLocks/>
          </p:cNvSpPr>
          <p:nvPr userDrawn="1"/>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bg1"/>
                </a:solidFill>
                <a:latin typeface="+mj-lt"/>
                <a:ea typeface="+mn-ea"/>
                <a:cs typeface="+mn-cs"/>
              </a:rPr>
              <a:pPr algn="ctr">
                <a:defRPr/>
              </a:pPr>
              <a:t>‹#›</a:t>
            </a:fld>
            <a:endParaRPr lang="en-US" sz="800" kern="1200" dirty="0">
              <a:solidFill>
                <a:schemeClr val="bg1"/>
              </a:solidFill>
              <a:latin typeface="+mj-lt"/>
              <a:ea typeface="+mn-ea"/>
              <a:cs typeface="+mn-cs"/>
            </a:endParaRPr>
          </a:p>
        </p:txBody>
      </p:sp>
    </p:spTree>
    <p:extLst>
      <p:ext uri="{BB962C8B-B14F-4D97-AF65-F5344CB8AC3E}">
        <p14:creationId xmlns:p14="http://schemas.microsoft.com/office/powerpoint/2010/main" val="20490702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otional Message - Blue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tx2"/>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260949018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otional Message- Orange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accent3"/>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9041220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373E1A-7A6E-46D9-AC4E-341467052F8C}"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14157116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otional Message - Teal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accent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144258105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otional Message - Purple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759885" y="952499"/>
            <a:ext cx="10672232" cy="4925484"/>
          </a:xfrm>
          <a:prstGeom prst="rect">
            <a:avLst/>
          </a:prstGeom>
        </p:spPr>
        <p:txBody>
          <a:bodyPr lIns="0" tIns="0" rIns="0" bIns="0" anchor="ctr" anchorCtr="0">
            <a:noAutofit/>
          </a:bodyPr>
          <a:lstStyle>
            <a:lvl1pPr marL="0" indent="0" algn="l">
              <a:lnSpc>
                <a:spcPts val="4400"/>
              </a:lnSpc>
              <a:buNone/>
              <a:defRPr sz="4400" cap="all" baseline="0">
                <a:solidFill>
                  <a:schemeClr val="accent6"/>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Tree>
    <p:extLst>
      <p:ext uri="{BB962C8B-B14F-4D97-AF65-F5344CB8AC3E}">
        <p14:creationId xmlns:p14="http://schemas.microsoft.com/office/powerpoint/2010/main" val="49126244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0536" y="764117"/>
            <a:ext cx="10671581" cy="457200"/>
          </a:xfrm>
        </p:spPr>
        <p:txBody>
          <a:bodyPr wrap="square"/>
          <a:lstStyle/>
          <a:p>
            <a:r>
              <a:rPr lang="en-US" dirty="0"/>
              <a:t>Click to edit master title, sentence case, 32pt</a:t>
            </a:r>
          </a:p>
        </p:txBody>
      </p:sp>
      <p:sp>
        <p:nvSpPr>
          <p:cNvPr id="3" name="Content Placeholder 2"/>
          <p:cNvSpPr>
            <a:spLocks noGrp="1"/>
          </p:cNvSpPr>
          <p:nvPr>
            <p:ph idx="1" hasCustomPrompt="1"/>
          </p:nvPr>
        </p:nvSpPr>
        <p:spPr>
          <a:xfrm>
            <a:off x="759886" y="1628405"/>
            <a:ext cx="7315527" cy="4473947"/>
          </a:xfrm>
          <a:prstGeom prst="rect">
            <a:avLst/>
          </a:prstGeom>
        </p:spPr>
        <p:txBody>
          <a:bodyPr/>
          <a:lstStyle>
            <a:lvl1pPr marL="179055" marR="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lang="en-US" sz="2000" kern="1200" dirty="0" smtClean="0">
                <a:solidFill>
                  <a:schemeClr val="tx1"/>
                </a:solidFill>
                <a:latin typeface="+mn-lt"/>
                <a:ea typeface="+mn-ea"/>
                <a:cs typeface="+mn-cs"/>
              </a:defRPr>
            </a:lvl1pPr>
            <a:lvl2pPr marL="520229" marR="0"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lang="en-US" sz="1800" kern="1200" dirty="0" smtClean="0">
                <a:solidFill>
                  <a:schemeClr val="tx1"/>
                </a:solidFill>
                <a:latin typeface="+mn-lt"/>
                <a:ea typeface="+mn-ea"/>
                <a:cs typeface="+mn-cs"/>
              </a:defRPr>
            </a:lvl2pPr>
          </a:lstStyle>
          <a:p>
            <a:pPr marL="179055" marR="0" lvl="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Click to edit master text styles, sentence case, 20pt</a:t>
            </a:r>
          </a:p>
          <a:p>
            <a:pPr marL="520229" marR="0" lvl="1"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Second level, sentence case, 18pt</a:t>
            </a:r>
          </a:p>
        </p:txBody>
      </p:sp>
    </p:spTree>
    <p:extLst>
      <p:ext uri="{BB962C8B-B14F-4D97-AF65-F5344CB8AC3E}">
        <p14:creationId xmlns:p14="http://schemas.microsoft.com/office/powerpoint/2010/main" val="253584427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Line Title, No Content Specifie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834180-2EDA-6A45-82E6-1ABC2E96889D}"/>
              </a:ext>
            </a:extLst>
          </p:cNvPr>
          <p:cNvSpPr>
            <a:spLocks noGrp="1"/>
          </p:cNvSpPr>
          <p:nvPr>
            <p:ph type="title" hasCustomPrompt="1"/>
          </p:nvPr>
        </p:nvSpPr>
        <p:spPr>
          <a:xfrm>
            <a:off x="759885" y="764117"/>
            <a:ext cx="10672233" cy="457200"/>
          </a:xfrm>
        </p:spPr>
        <p:txBody>
          <a:bodyPr wrap="square"/>
          <a:lstStyle/>
          <a:p>
            <a:r>
              <a:rPr lang="en-US" dirty="0"/>
              <a:t>Click to edit master title, sentence case, 32pt</a:t>
            </a:r>
          </a:p>
        </p:txBody>
      </p:sp>
    </p:spTree>
    <p:extLst>
      <p:ext uri="{BB962C8B-B14F-4D97-AF65-F5344CB8AC3E}">
        <p14:creationId xmlns:p14="http://schemas.microsoft.com/office/powerpoint/2010/main" val="377287303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Line Title, 2-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00801" y="1626479"/>
            <a:ext cx="5031319" cy="4475872"/>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8" name="Text Placeholder 7"/>
          <p:cNvSpPr>
            <a:spLocks noGrp="1"/>
          </p:cNvSpPr>
          <p:nvPr>
            <p:ph type="body" sz="quarter" idx="13" hasCustomPrompt="1"/>
          </p:nvPr>
        </p:nvSpPr>
        <p:spPr>
          <a:xfrm>
            <a:off x="759885" y="1626480"/>
            <a:ext cx="5031316" cy="4475871"/>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5" name="Title 1">
            <a:extLst>
              <a:ext uri="{FF2B5EF4-FFF2-40B4-BE49-F238E27FC236}">
                <a16:creationId xmlns:a16="http://schemas.microsoft.com/office/drawing/2014/main" id="{F17BD701-3B40-5A48-9270-1457E65D65F6}"/>
              </a:ext>
            </a:extLst>
          </p:cNvPr>
          <p:cNvSpPr>
            <a:spLocks noGrp="1"/>
          </p:cNvSpPr>
          <p:nvPr>
            <p:ph type="title" hasCustomPrompt="1"/>
          </p:nvPr>
        </p:nvSpPr>
        <p:spPr>
          <a:xfrm>
            <a:off x="760831" y="764117"/>
            <a:ext cx="10671287" cy="457200"/>
          </a:xfrm>
        </p:spPr>
        <p:txBody>
          <a:bodyPr wrap="square"/>
          <a:lstStyle/>
          <a:p>
            <a:r>
              <a:rPr lang="en-US" dirty="0"/>
              <a:t>Click to edit master title, sentence case, 32pt</a:t>
            </a:r>
          </a:p>
        </p:txBody>
      </p:sp>
    </p:spTree>
    <p:extLst>
      <p:ext uri="{BB962C8B-B14F-4D97-AF65-F5344CB8AC3E}">
        <p14:creationId xmlns:p14="http://schemas.microsoft.com/office/powerpoint/2010/main" val="9988890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tegory: 1-Line 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88616" y="405421"/>
            <a:ext cx="10643503" cy="358696"/>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5" name="Title 1">
            <a:extLst>
              <a:ext uri="{FF2B5EF4-FFF2-40B4-BE49-F238E27FC236}">
                <a16:creationId xmlns:a16="http://schemas.microsoft.com/office/drawing/2014/main" id="{149C95C2-D17D-9C47-A165-F462F0E9CA94}"/>
              </a:ext>
            </a:extLst>
          </p:cNvPr>
          <p:cNvSpPr>
            <a:spLocks noGrp="1"/>
          </p:cNvSpPr>
          <p:nvPr>
            <p:ph type="title" hasCustomPrompt="1"/>
          </p:nvPr>
        </p:nvSpPr>
        <p:spPr>
          <a:xfrm>
            <a:off x="760536" y="764117"/>
            <a:ext cx="10671581" cy="457200"/>
          </a:xfrm>
        </p:spPr>
        <p:txBody>
          <a:bodyPr wrap="square"/>
          <a:lstStyle/>
          <a:p>
            <a:r>
              <a:rPr lang="en-US" dirty="0"/>
              <a:t>Click to edit master title, sentence case, 32pt</a:t>
            </a:r>
          </a:p>
        </p:txBody>
      </p:sp>
      <p:sp>
        <p:nvSpPr>
          <p:cNvPr id="6" name="Content Placeholder 2">
            <a:extLst>
              <a:ext uri="{FF2B5EF4-FFF2-40B4-BE49-F238E27FC236}">
                <a16:creationId xmlns:a16="http://schemas.microsoft.com/office/drawing/2014/main" id="{E49D6D94-2A49-9D4F-AED8-9A8856B9423D}"/>
              </a:ext>
            </a:extLst>
          </p:cNvPr>
          <p:cNvSpPr>
            <a:spLocks noGrp="1"/>
          </p:cNvSpPr>
          <p:nvPr>
            <p:ph idx="1" hasCustomPrompt="1"/>
          </p:nvPr>
        </p:nvSpPr>
        <p:spPr>
          <a:xfrm>
            <a:off x="759886" y="1628405"/>
            <a:ext cx="7315527" cy="4473947"/>
          </a:xfrm>
          <a:prstGeom prst="rect">
            <a:avLst/>
          </a:prstGeom>
        </p:spPr>
        <p:txBody>
          <a:bodyPr/>
          <a:lstStyle>
            <a:lvl1pPr marL="179055" indent="-179055" algn="l" defTabSz="914286"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20229" indent="-176636">
              <a:lnSpc>
                <a:spcPct val="95000"/>
              </a:lnSpc>
              <a:spcBef>
                <a:spcPts val="200"/>
              </a:spcBef>
              <a:spcAft>
                <a:spcPts val="500"/>
              </a:spcAft>
              <a:buClr>
                <a:schemeClr val="tx2"/>
              </a:buCl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Tree>
    <p:extLst>
      <p:ext uri="{BB962C8B-B14F-4D97-AF65-F5344CB8AC3E}">
        <p14:creationId xmlns:p14="http://schemas.microsoft.com/office/powerpoint/2010/main" val="23327500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tegory: 1-Line Title, No Conten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0492EB66-89F8-224A-88B1-4D611005A637}"/>
              </a:ext>
            </a:extLst>
          </p:cNvPr>
          <p:cNvSpPr>
            <a:spLocks noGrp="1"/>
          </p:cNvSpPr>
          <p:nvPr>
            <p:ph type="body" sz="quarter" idx="13" hasCustomPrompt="1"/>
          </p:nvPr>
        </p:nvSpPr>
        <p:spPr>
          <a:xfrm>
            <a:off x="787963" y="405421"/>
            <a:ext cx="10644155" cy="358696"/>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5" name="Title 1">
            <a:extLst>
              <a:ext uri="{FF2B5EF4-FFF2-40B4-BE49-F238E27FC236}">
                <a16:creationId xmlns:a16="http://schemas.microsoft.com/office/drawing/2014/main" id="{61231D2A-7EE1-7E4E-89C7-8B7BCFF9992B}"/>
              </a:ext>
            </a:extLst>
          </p:cNvPr>
          <p:cNvSpPr>
            <a:spLocks noGrp="1"/>
          </p:cNvSpPr>
          <p:nvPr>
            <p:ph type="title" hasCustomPrompt="1"/>
          </p:nvPr>
        </p:nvSpPr>
        <p:spPr>
          <a:xfrm>
            <a:off x="759885" y="764117"/>
            <a:ext cx="10672233" cy="457200"/>
          </a:xfrm>
        </p:spPr>
        <p:txBody>
          <a:bodyPr wrap="square"/>
          <a:lstStyle/>
          <a:p>
            <a:r>
              <a:rPr lang="en-US" dirty="0"/>
              <a:t>Click to edit master title, sentence case, 32pt</a:t>
            </a:r>
          </a:p>
        </p:txBody>
      </p:sp>
    </p:spTree>
    <p:extLst>
      <p:ext uri="{BB962C8B-B14F-4D97-AF65-F5344CB8AC3E}">
        <p14:creationId xmlns:p14="http://schemas.microsoft.com/office/powerpoint/2010/main" val="203625120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ategory: 1-Line Title, 2-Column Conten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CE217070-80AC-C642-975D-20F30D7A552F}"/>
              </a:ext>
            </a:extLst>
          </p:cNvPr>
          <p:cNvSpPr>
            <a:spLocks noGrp="1"/>
          </p:cNvSpPr>
          <p:nvPr>
            <p:ph type="body" sz="quarter" idx="13" hasCustomPrompt="1"/>
          </p:nvPr>
        </p:nvSpPr>
        <p:spPr>
          <a:xfrm>
            <a:off x="787963" y="405421"/>
            <a:ext cx="10644155" cy="358696"/>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7" name="Title 1">
            <a:extLst>
              <a:ext uri="{FF2B5EF4-FFF2-40B4-BE49-F238E27FC236}">
                <a16:creationId xmlns:a16="http://schemas.microsoft.com/office/drawing/2014/main" id="{D89B5B59-DCE2-B14E-8925-00AD85B7E781}"/>
              </a:ext>
            </a:extLst>
          </p:cNvPr>
          <p:cNvSpPr>
            <a:spLocks noGrp="1"/>
          </p:cNvSpPr>
          <p:nvPr>
            <p:ph type="title" hasCustomPrompt="1"/>
          </p:nvPr>
        </p:nvSpPr>
        <p:spPr>
          <a:xfrm>
            <a:off x="759885" y="764117"/>
            <a:ext cx="10672233" cy="457200"/>
          </a:xfrm>
        </p:spPr>
        <p:txBody>
          <a:bodyPr wrap="square"/>
          <a:lstStyle/>
          <a:p>
            <a:r>
              <a:rPr lang="en-US" dirty="0"/>
              <a:t>Click to edit master title, sentence case, 32pt</a:t>
            </a:r>
          </a:p>
        </p:txBody>
      </p:sp>
      <p:sp>
        <p:nvSpPr>
          <p:cNvPr id="8" name="Content Placeholder 2"/>
          <p:cNvSpPr>
            <a:spLocks noGrp="1"/>
          </p:cNvSpPr>
          <p:nvPr>
            <p:ph idx="1" hasCustomPrompt="1"/>
          </p:nvPr>
        </p:nvSpPr>
        <p:spPr>
          <a:xfrm>
            <a:off x="6400801" y="1626479"/>
            <a:ext cx="5031319" cy="4475872"/>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1" name="Text Placeholder 7"/>
          <p:cNvSpPr>
            <a:spLocks noGrp="1"/>
          </p:cNvSpPr>
          <p:nvPr>
            <p:ph type="body" sz="quarter" idx="14" hasCustomPrompt="1"/>
          </p:nvPr>
        </p:nvSpPr>
        <p:spPr>
          <a:xfrm>
            <a:off x="759885" y="1626480"/>
            <a:ext cx="5031316" cy="4475871"/>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Tree>
    <p:extLst>
      <p:ext uri="{BB962C8B-B14F-4D97-AF65-F5344CB8AC3E}">
        <p14:creationId xmlns:p14="http://schemas.microsoft.com/office/powerpoint/2010/main" val="8260087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9885" y="784104"/>
            <a:ext cx="10672233" cy="9144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
        <p:nvSpPr>
          <p:cNvPr id="9" name="Content Placeholder 2">
            <a:extLst>
              <a:ext uri="{FF2B5EF4-FFF2-40B4-BE49-F238E27FC236}">
                <a16:creationId xmlns:a16="http://schemas.microsoft.com/office/drawing/2014/main" id="{C4B0EABC-AD23-EC47-BA4D-1856C98C4713}"/>
              </a:ext>
            </a:extLst>
          </p:cNvPr>
          <p:cNvSpPr>
            <a:spLocks noGrp="1"/>
          </p:cNvSpPr>
          <p:nvPr>
            <p:ph idx="1" hasCustomPrompt="1"/>
          </p:nvPr>
        </p:nvSpPr>
        <p:spPr>
          <a:xfrm>
            <a:off x="759233" y="2118770"/>
            <a:ext cx="7315527" cy="3983580"/>
          </a:xfrm>
          <a:prstGeom prst="rect">
            <a:avLst/>
          </a:prstGeom>
        </p:spPr>
        <p:txBody>
          <a:bodyPr/>
          <a:lstStyle>
            <a:lvl1pPr marL="179055" marR="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lang="en-US" sz="2000" kern="1200" dirty="0" smtClean="0">
                <a:solidFill>
                  <a:schemeClr val="tx1"/>
                </a:solidFill>
                <a:latin typeface="+mn-lt"/>
                <a:ea typeface="+mn-ea"/>
                <a:cs typeface="+mn-cs"/>
              </a:defRPr>
            </a:lvl1pPr>
            <a:lvl2pPr marL="520229" marR="0"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lang="en-US" sz="1800" kern="1200" dirty="0" smtClean="0">
                <a:solidFill>
                  <a:schemeClr val="tx1"/>
                </a:solidFill>
                <a:latin typeface="+mn-lt"/>
                <a:ea typeface="+mn-ea"/>
                <a:cs typeface="+mn-cs"/>
              </a:defRPr>
            </a:lvl2pPr>
          </a:lstStyle>
          <a:p>
            <a:pPr marL="179055" marR="0" lvl="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Click to edit master text styles, sentence case, 20pt</a:t>
            </a:r>
          </a:p>
          <a:p>
            <a:pPr marL="520229" marR="0" lvl="1"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Second level, sentence case, 18pt</a:t>
            </a:r>
          </a:p>
        </p:txBody>
      </p:sp>
    </p:spTree>
    <p:extLst>
      <p:ext uri="{BB962C8B-B14F-4D97-AF65-F5344CB8AC3E}">
        <p14:creationId xmlns:p14="http://schemas.microsoft.com/office/powerpoint/2010/main" val="38699564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Line Title, No Content Specifie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59885" y="784104"/>
            <a:ext cx="10672233" cy="9144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extLst>
      <p:ext uri="{BB962C8B-B14F-4D97-AF65-F5344CB8AC3E}">
        <p14:creationId xmlns:p14="http://schemas.microsoft.com/office/powerpoint/2010/main" val="26339931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85C0C0-508B-458E-AFF7-50E9A6B4CBAC}"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156116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Line Title, 2-Column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52116FC-D146-1A47-A0B4-1D9816537E9D}"/>
              </a:ext>
            </a:extLst>
          </p:cNvPr>
          <p:cNvSpPr>
            <a:spLocks noGrp="1"/>
          </p:cNvSpPr>
          <p:nvPr>
            <p:ph idx="10" hasCustomPrompt="1"/>
          </p:nvPr>
        </p:nvSpPr>
        <p:spPr>
          <a:xfrm>
            <a:off x="6400800" y="2128602"/>
            <a:ext cx="5031317" cy="3973748"/>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2" name="Text Placeholder 7">
            <a:extLst>
              <a:ext uri="{FF2B5EF4-FFF2-40B4-BE49-F238E27FC236}">
                <a16:creationId xmlns:a16="http://schemas.microsoft.com/office/drawing/2014/main" id="{9ECB122A-0E7E-1A42-A444-BD3874AE0BC0}"/>
              </a:ext>
            </a:extLst>
          </p:cNvPr>
          <p:cNvSpPr>
            <a:spLocks noGrp="1"/>
          </p:cNvSpPr>
          <p:nvPr>
            <p:ph type="body" sz="quarter" idx="14" hasCustomPrompt="1"/>
          </p:nvPr>
        </p:nvSpPr>
        <p:spPr>
          <a:xfrm>
            <a:off x="758938" y="2128604"/>
            <a:ext cx="5032263" cy="3973747"/>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7" name="Title 1"/>
          <p:cNvSpPr>
            <a:spLocks noGrp="1"/>
          </p:cNvSpPr>
          <p:nvPr>
            <p:ph type="title" hasCustomPrompt="1"/>
          </p:nvPr>
        </p:nvSpPr>
        <p:spPr>
          <a:xfrm>
            <a:off x="759885" y="784104"/>
            <a:ext cx="10672233" cy="9144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extLst>
      <p:ext uri="{BB962C8B-B14F-4D97-AF65-F5344CB8AC3E}">
        <p14:creationId xmlns:p14="http://schemas.microsoft.com/office/powerpoint/2010/main" val="348488368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tegory: 2-Line 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788616" y="405421"/>
            <a:ext cx="10643503" cy="358696"/>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8" name="Content Placeholder 2">
            <a:extLst>
              <a:ext uri="{FF2B5EF4-FFF2-40B4-BE49-F238E27FC236}">
                <a16:creationId xmlns:a16="http://schemas.microsoft.com/office/drawing/2014/main" id="{C4B0EABC-AD23-EC47-BA4D-1856C98C4713}"/>
              </a:ext>
            </a:extLst>
          </p:cNvPr>
          <p:cNvSpPr>
            <a:spLocks noGrp="1"/>
          </p:cNvSpPr>
          <p:nvPr>
            <p:ph idx="1" hasCustomPrompt="1"/>
          </p:nvPr>
        </p:nvSpPr>
        <p:spPr>
          <a:xfrm>
            <a:off x="759233" y="2118770"/>
            <a:ext cx="7315527" cy="3983580"/>
          </a:xfrm>
          <a:prstGeom prst="rect">
            <a:avLst/>
          </a:prstGeom>
        </p:spPr>
        <p:txBody>
          <a:bodyPr/>
          <a:lstStyle>
            <a:lvl1pPr marL="179055" marR="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lang="en-US" sz="2000" kern="1200" dirty="0" smtClean="0">
                <a:solidFill>
                  <a:schemeClr val="tx1"/>
                </a:solidFill>
                <a:latin typeface="+mn-lt"/>
                <a:ea typeface="+mn-ea"/>
                <a:cs typeface="+mn-cs"/>
              </a:defRPr>
            </a:lvl1pPr>
            <a:lvl2pPr marL="520229" marR="0"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lang="en-US" sz="1800" kern="1200" dirty="0" smtClean="0">
                <a:solidFill>
                  <a:schemeClr val="tx1"/>
                </a:solidFill>
                <a:latin typeface="+mn-lt"/>
                <a:ea typeface="+mn-ea"/>
                <a:cs typeface="+mn-cs"/>
              </a:defRPr>
            </a:lvl2pPr>
          </a:lstStyle>
          <a:p>
            <a:pPr marL="179055" marR="0" lvl="0" indent="-179055" algn="l" defTabSz="914286" rtl="0" eaLnBrk="1" fontAlgn="auto" latinLnBrk="0" hangingPunct="1">
              <a:lnSpc>
                <a:spcPct val="95000"/>
              </a:lnSpc>
              <a:spcBef>
                <a:spcPts val="457"/>
              </a:spcBef>
              <a:spcAft>
                <a:spcPts val="0"/>
              </a:spcAft>
              <a:buClr>
                <a:srgbClr val="F86C06"/>
              </a:buClr>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Click to edit master text styles, sentence case, 20pt</a:t>
            </a:r>
          </a:p>
          <a:p>
            <a:pPr marL="520229" marR="0" lvl="1" indent="-176636" algn="l" defTabSz="914286" rtl="0" eaLnBrk="1" fontAlgn="auto" latinLnBrk="0" hangingPunct="1">
              <a:lnSpc>
                <a:spcPct val="95000"/>
              </a:lnSpc>
              <a:spcBef>
                <a:spcPts val="457"/>
              </a:spcBef>
              <a:spcAft>
                <a:spcPts val="0"/>
              </a:spcAft>
              <a:buClr>
                <a:srgbClr val="009BDF"/>
              </a:buClr>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Second level, sentence case, 18pt</a:t>
            </a:r>
          </a:p>
        </p:txBody>
      </p:sp>
      <p:sp>
        <p:nvSpPr>
          <p:cNvPr id="10" name="Title 1"/>
          <p:cNvSpPr>
            <a:spLocks noGrp="1"/>
          </p:cNvSpPr>
          <p:nvPr>
            <p:ph type="title" hasCustomPrompt="1"/>
          </p:nvPr>
        </p:nvSpPr>
        <p:spPr>
          <a:xfrm>
            <a:off x="759885" y="784104"/>
            <a:ext cx="10672233" cy="9144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extLst>
      <p:ext uri="{BB962C8B-B14F-4D97-AF65-F5344CB8AC3E}">
        <p14:creationId xmlns:p14="http://schemas.microsoft.com/office/powerpoint/2010/main" val="43888964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tegory: 2-Line Title, No Conten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788616" y="405421"/>
            <a:ext cx="10643503" cy="358696"/>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9" name="Title 1"/>
          <p:cNvSpPr>
            <a:spLocks noGrp="1"/>
          </p:cNvSpPr>
          <p:nvPr>
            <p:ph type="title" hasCustomPrompt="1"/>
          </p:nvPr>
        </p:nvSpPr>
        <p:spPr>
          <a:xfrm>
            <a:off x="759885" y="784104"/>
            <a:ext cx="10672233" cy="9144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extLst>
      <p:ext uri="{BB962C8B-B14F-4D97-AF65-F5344CB8AC3E}">
        <p14:creationId xmlns:p14="http://schemas.microsoft.com/office/powerpoint/2010/main" val="316203236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tegory: 2-Line Title, 2-Column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788616" y="405421"/>
            <a:ext cx="10643503" cy="358696"/>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14" name="Content Placeholder 2">
            <a:extLst>
              <a:ext uri="{FF2B5EF4-FFF2-40B4-BE49-F238E27FC236}">
                <a16:creationId xmlns:a16="http://schemas.microsoft.com/office/drawing/2014/main" id="{752116FC-D146-1A47-A0B4-1D9816537E9D}"/>
              </a:ext>
            </a:extLst>
          </p:cNvPr>
          <p:cNvSpPr>
            <a:spLocks noGrp="1"/>
          </p:cNvSpPr>
          <p:nvPr>
            <p:ph idx="10" hasCustomPrompt="1"/>
          </p:nvPr>
        </p:nvSpPr>
        <p:spPr>
          <a:xfrm>
            <a:off x="6400800" y="2128602"/>
            <a:ext cx="5031317" cy="3973748"/>
          </a:xfrm>
          <a:prstGeom prst="rect">
            <a:avLst/>
          </a:prstGeom>
        </p:spPr>
        <p:txBody>
          <a:bodyPr/>
          <a:lstStyle>
            <a:lvl1pPr marL="179055" indent="-179055">
              <a:spcBef>
                <a:spcPts val="457"/>
              </a:spcBef>
              <a:spcAft>
                <a:spcPts val="0"/>
              </a:spcAft>
              <a:defRPr lang="en-US" sz="2000" kern="1200" dirty="0" smtClean="0">
                <a:solidFill>
                  <a:schemeClr val="tx1"/>
                </a:solidFill>
                <a:latin typeface="+mn-lt"/>
                <a:ea typeface="+mn-ea"/>
                <a:cs typeface="+mn-cs"/>
              </a:defRPr>
            </a:lvl1pPr>
            <a:lvl2pPr>
              <a:lnSpc>
                <a:spcPct val="95000"/>
              </a:lnSpc>
              <a:spcBef>
                <a:spcPts val="457"/>
              </a:spcBef>
              <a:spcAft>
                <a:spcPts val="0"/>
              </a:spcAft>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5" name="Text Placeholder 7">
            <a:extLst>
              <a:ext uri="{FF2B5EF4-FFF2-40B4-BE49-F238E27FC236}">
                <a16:creationId xmlns:a16="http://schemas.microsoft.com/office/drawing/2014/main" id="{9ECB122A-0E7E-1A42-A444-BD3874AE0BC0}"/>
              </a:ext>
            </a:extLst>
          </p:cNvPr>
          <p:cNvSpPr>
            <a:spLocks noGrp="1"/>
          </p:cNvSpPr>
          <p:nvPr>
            <p:ph type="body" sz="quarter" idx="14" hasCustomPrompt="1"/>
          </p:nvPr>
        </p:nvSpPr>
        <p:spPr>
          <a:xfrm>
            <a:off x="758938" y="2128604"/>
            <a:ext cx="5032263" cy="3973747"/>
          </a:xfrm>
          <a:prstGeom prst="rect">
            <a:avLst/>
          </a:prstGeom>
        </p:spPr>
        <p:txBody>
          <a:bodyPr/>
          <a:lstStyle>
            <a:lvl1pPr marL="179055" indent="-179055">
              <a:defRPr lang="en-US" sz="20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
        <p:nvSpPr>
          <p:cNvPr id="17" name="Title 1"/>
          <p:cNvSpPr>
            <a:spLocks noGrp="1"/>
          </p:cNvSpPr>
          <p:nvPr>
            <p:ph type="title" hasCustomPrompt="1"/>
          </p:nvPr>
        </p:nvSpPr>
        <p:spPr>
          <a:xfrm>
            <a:off x="759885" y="784104"/>
            <a:ext cx="10672233" cy="9144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extLst>
      <p:ext uri="{BB962C8B-B14F-4D97-AF65-F5344CB8AC3E}">
        <p14:creationId xmlns:p14="http://schemas.microsoft.com/office/powerpoint/2010/main" val="108489166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79907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Slide without Footer">
    <p:spTree>
      <p:nvGrpSpPr>
        <p:cNvPr id="1" name=""/>
        <p:cNvGrpSpPr/>
        <p:nvPr/>
      </p:nvGrpSpPr>
      <p:grpSpPr>
        <a:xfrm>
          <a:off x="0" y="0"/>
          <a:ext cx="0" cy="0"/>
          <a:chOff x="0" y="0"/>
          <a:chExt cx="0" cy="0"/>
        </a:xfrm>
      </p:grpSpPr>
      <p:sp>
        <p:nvSpPr>
          <p:cNvPr id="3" name="Footer Placeholder 4"/>
          <p:cNvSpPr txBox="1">
            <a:spLocks/>
          </p:cNvSpPr>
          <p:nvPr userDrawn="1"/>
        </p:nvSpPr>
        <p:spPr>
          <a:xfrm>
            <a:off x="11582400" y="644507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2" name="Rectangle 1">
            <a:extLst>
              <a:ext uri="{FF2B5EF4-FFF2-40B4-BE49-F238E27FC236}">
                <a16:creationId xmlns:a16="http://schemas.microsoft.com/office/drawing/2014/main" id="{E9A3C10B-F006-E743-93A8-ABA8153E3AFD}"/>
              </a:ext>
            </a:extLst>
          </p:cNvPr>
          <p:cNvSpPr/>
          <p:nvPr userDrawn="1"/>
        </p:nvSpPr>
        <p:spPr>
          <a:xfrm>
            <a:off x="0" y="5640637"/>
            <a:ext cx="12192000" cy="1217364"/>
          </a:xfrm>
          <a:prstGeom prst="rect">
            <a:avLst/>
          </a:prstGeom>
          <a:solidFill>
            <a:schemeClr val="bg1"/>
          </a:solidFill>
        </p:spPr>
        <p:txBody>
          <a:bodyPr wrap="square" lIns="91440" tIns="91440" rIns="91440" bIns="91440" rtlCol="0" anchor="ctr">
            <a:noAutofit/>
          </a:bodyPr>
          <a:lstStyle/>
          <a:p>
            <a:pPr algn="ctr">
              <a:lnSpc>
                <a:spcPct val="90000"/>
              </a:lnSpc>
              <a:spcAft>
                <a:spcPts val="700"/>
              </a:spcAft>
            </a:pPr>
            <a:endParaRPr lang="en-US" sz="1800" dirty="0">
              <a:solidFill>
                <a:schemeClr val="bg1"/>
              </a:solidFill>
            </a:endParaRPr>
          </a:p>
        </p:txBody>
      </p:sp>
    </p:spTree>
    <p:extLst>
      <p:ext uri="{BB962C8B-B14F-4D97-AF65-F5344CB8AC3E}">
        <p14:creationId xmlns:p14="http://schemas.microsoft.com/office/powerpoint/2010/main" val="212279802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on't Use Any Layouts Past This Slide">
    <p:spTree>
      <p:nvGrpSpPr>
        <p:cNvPr id="1" name=""/>
        <p:cNvGrpSpPr/>
        <p:nvPr/>
      </p:nvGrpSpPr>
      <p:grpSpPr>
        <a:xfrm>
          <a:off x="0" y="0"/>
          <a:ext cx="0" cy="0"/>
          <a:chOff x="0" y="0"/>
          <a:chExt cx="0" cy="0"/>
        </a:xfrm>
      </p:grpSpPr>
      <p:sp>
        <p:nvSpPr>
          <p:cNvPr id="5" name="Rectangle 4"/>
          <p:cNvSpPr/>
          <p:nvPr userDrawn="1"/>
        </p:nvSpPr>
        <p:spPr>
          <a:xfrm>
            <a:off x="0" y="3"/>
            <a:ext cx="12192000" cy="6857999"/>
          </a:xfrm>
          <a:prstGeom prst="rect">
            <a:avLst/>
          </a:prstGeom>
          <a:solidFill>
            <a:srgbClr val="FF0000"/>
          </a:solidFill>
        </p:spPr>
        <p:txBody>
          <a:bodyPr wrap="none" lIns="91428" tIns="45715" rIns="91428" bIns="45715" anchor="ctr" anchorCtr="0">
            <a:noAutofit/>
          </a:bodyPr>
          <a:lstStyle/>
          <a:p>
            <a:pPr algn="ctr" defTabSz="914286" rtl="0" eaLnBrk="1" latinLnBrk="0" hangingPunct="1">
              <a:lnSpc>
                <a:spcPct val="85000"/>
              </a:lnSpc>
              <a:spcBef>
                <a:spcPct val="0"/>
              </a:spcBef>
              <a:buNone/>
            </a:pPr>
            <a:r>
              <a:rPr lang="en-US" sz="6000" kern="1200" baseline="0" noProof="0" dirty="0">
                <a:solidFill>
                  <a:schemeClr val="bg1"/>
                </a:solidFill>
                <a:latin typeface="+mj-lt"/>
                <a:ea typeface="+mj-ea"/>
                <a:cs typeface="+mj-cs"/>
              </a:rPr>
              <a:t>Don’t Use Any Layouts </a:t>
            </a:r>
            <a:br>
              <a:rPr lang="en-US" sz="6000" kern="1200" baseline="0" noProof="0" dirty="0">
                <a:solidFill>
                  <a:schemeClr val="bg1"/>
                </a:solidFill>
                <a:latin typeface="+mj-lt"/>
                <a:ea typeface="+mj-ea"/>
                <a:cs typeface="+mj-cs"/>
              </a:rPr>
            </a:br>
            <a:r>
              <a:rPr lang="en-US" sz="6000" kern="1200" baseline="0" noProof="0" dirty="0">
                <a:solidFill>
                  <a:schemeClr val="bg1"/>
                </a:solidFill>
                <a:latin typeface="+mj-lt"/>
                <a:ea typeface="+mj-ea"/>
                <a:cs typeface="+mj-cs"/>
              </a:rPr>
              <a:t>Past This Slide</a:t>
            </a:r>
            <a:endParaRPr lang="en-US" sz="6000" kern="1200" baseline="0" dirty="0">
              <a:solidFill>
                <a:schemeClr val="bg1"/>
              </a:solidFill>
              <a:latin typeface="+mj-lt"/>
              <a:ea typeface="+mj-ea"/>
              <a:cs typeface="+mj-cs"/>
            </a:endParaRPr>
          </a:p>
        </p:txBody>
      </p:sp>
    </p:spTree>
    <p:extLst>
      <p:ext uri="{BB962C8B-B14F-4D97-AF65-F5344CB8AC3E}">
        <p14:creationId xmlns:p14="http://schemas.microsoft.com/office/powerpoint/2010/main" val="122370839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54120" y="1793246"/>
            <a:ext cx="10947400" cy="4433887"/>
          </a:xfrm>
        </p:spPr>
        <p:txBody>
          <a:bodyPr/>
          <a:lstStyle>
            <a:lvl1pPr>
              <a:lnSpc>
                <a:spcPct val="120000"/>
              </a:lnSpc>
              <a:spcBef>
                <a:spcPts val="474"/>
              </a:spcBef>
              <a:defRPr/>
            </a:lvl1pPr>
            <a:lvl2pPr>
              <a:lnSpc>
                <a:spcPct val="120000"/>
              </a:lnSpc>
              <a:spcBef>
                <a:spcPts val="474"/>
              </a:spcBef>
              <a:defRPr/>
            </a:lvl2pPr>
            <a:lvl3pPr>
              <a:lnSpc>
                <a:spcPct val="120000"/>
              </a:lnSpc>
              <a:spcBef>
                <a:spcPts val="474"/>
              </a:spcBef>
              <a:defRPr/>
            </a:lvl3pPr>
            <a:lvl4pPr>
              <a:lnSpc>
                <a:spcPct val="120000"/>
              </a:lnSpc>
              <a:spcBef>
                <a:spcPts val="474"/>
              </a:spcBef>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538583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3 (Print &amp; Screen)">
    <p:spTree>
      <p:nvGrpSpPr>
        <p:cNvPr id="1" name=""/>
        <p:cNvGrpSpPr/>
        <p:nvPr/>
      </p:nvGrpSpPr>
      <p:grpSpPr>
        <a:xfrm>
          <a:off x="0" y="0"/>
          <a:ext cx="0" cy="0"/>
          <a:chOff x="0" y="0"/>
          <a:chExt cx="0" cy="0"/>
        </a:xfrm>
      </p:grpSpPr>
      <p:pic>
        <p:nvPicPr>
          <p:cNvPr id="13" name="Picture 12" descr="D04S02-decision_design_team_ES04-143_V2 CMYK.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429000"/>
          </a:xfrm>
          <a:prstGeom prst="rect">
            <a:avLst/>
          </a:prstGeom>
          <a:noFill/>
          <a:ln>
            <a:noFill/>
          </a:ln>
        </p:spPr>
      </p:pic>
      <p:sp>
        <p:nvSpPr>
          <p:cNvPr id="2" name="Title 1"/>
          <p:cNvSpPr>
            <a:spLocks noGrp="1"/>
          </p:cNvSpPr>
          <p:nvPr>
            <p:ph type="ctrTitle" hasCustomPrompt="1"/>
          </p:nvPr>
        </p:nvSpPr>
        <p:spPr bwMode="black">
          <a:xfrm>
            <a:off x="1226041" y="3760623"/>
            <a:ext cx="10357012" cy="1005840"/>
          </a:xfrm>
        </p:spPr>
        <p:txBody>
          <a:bodyPr lIns="0" tIns="0" rIns="0" bIns="0" anchor="t" anchorCtr="0">
            <a:noAutofit/>
          </a:bodyPr>
          <a:lstStyle>
            <a:lvl1pPr algn="l" defTabSz="1199693" rtl="0" eaLnBrk="1" latinLnBrk="0" hangingPunct="1">
              <a:lnSpc>
                <a:spcPct val="80000"/>
              </a:lnSpc>
              <a:spcBef>
                <a:spcPct val="0"/>
              </a:spcBef>
              <a:buNone/>
              <a:defRPr lang="en-US" sz="4400" kern="1200" baseline="0" dirty="0">
                <a:solidFill>
                  <a:schemeClr val="accent1"/>
                </a:solidFill>
                <a:latin typeface="+mn-lt"/>
                <a:ea typeface="+mj-ea"/>
                <a:cs typeface="+mj-cs"/>
              </a:defRPr>
            </a:lvl1pPr>
          </a:lstStyle>
          <a:p>
            <a:r>
              <a:rPr lang="en-US" dirty="0"/>
              <a:t>Title goes here with room for </a:t>
            </a:r>
            <a:br>
              <a:rPr lang="en-US" dirty="0"/>
            </a:br>
            <a:r>
              <a:rPr lang="en-US" dirty="0"/>
              <a:t>a second line, sentence case, 44pt</a:t>
            </a:r>
          </a:p>
        </p:txBody>
      </p:sp>
      <p:sp>
        <p:nvSpPr>
          <p:cNvPr id="3" name="Subtitle 2"/>
          <p:cNvSpPr>
            <a:spLocks noGrp="1"/>
          </p:cNvSpPr>
          <p:nvPr>
            <p:ph type="subTitle" idx="1" hasCustomPrompt="1"/>
          </p:nvPr>
        </p:nvSpPr>
        <p:spPr bwMode="black">
          <a:xfrm>
            <a:off x="1226038" y="4787723"/>
            <a:ext cx="8721969" cy="400051"/>
          </a:xfrm>
          <a:prstGeom prst="rect">
            <a:avLst/>
          </a:prstGeom>
        </p:spPr>
        <p:txBody>
          <a:bodyPr lIns="0" tIns="0" rIns="0" bIns="0">
            <a:noAutofit/>
          </a:bodyPr>
          <a:lstStyle>
            <a:lvl1pPr marL="0" indent="0" algn="l">
              <a:buNone/>
              <a:defRPr sz="2400" baseline="0">
                <a:solidFill>
                  <a:schemeClr val="accent1"/>
                </a:solidFill>
                <a:latin typeface="+mj-lt"/>
              </a:defRPr>
            </a:lvl1pPr>
            <a:lvl2pPr marL="599846" indent="0" algn="ctr">
              <a:buNone/>
              <a:defRPr>
                <a:solidFill>
                  <a:schemeClr val="tx1">
                    <a:tint val="75000"/>
                  </a:schemeClr>
                </a:solidFill>
              </a:defRPr>
            </a:lvl2pPr>
            <a:lvl3pPr marL="1199693" indent="0" algn="ctr">
              <a:buNone/>
              <a:defRPr>
                <a:solidFill>
                  <a:schemeClr val="tx1">
                    <a:tint val="75000"/>
                  </a:schemeClr>
                </a:solidFill>
              </a:defRPr>
            </a:lvl3pPr>
            <a:lvl4pPr marL="1799539" indent="0" algn="ctr">
              <a:buNone/>
              <a:defRPr>
                <a:solidFill>
                  <a:schemeClr val="tx1">
                    <a:tint val="75000"/>
                  </a:schemeClr>
                </a:solidFill>
              </a:defRPr>
            </a:lvl4pPr>
            <a:lvl5pPr marL="2399386" indent="0" algn="ctr">
              <a:buNone/>
              <a:defRPr>
                <a:solidFill>
                  <a:schemeClr val="tx1">
                    <a:tint val="75000"/>
                  </a:schemeClr>
                </a:solidFill>
              </a:defRPr>
            </a:lvl5pPr>
            <a:lvl6pPr marL="2999232" indent="0" algn="ctr">
              <a:buNone/>
              <a:defRPr>
                <a:solidFill>
                  <a:schemeClr val="tx1">
                    <a:tint val="75000"/>
                  </a:schemeClr>
                </a:solidFill>
              </a:defRPr>
            </a:lvl6pPr>
            <a:lvl7pPr marL="3599078" indent="0" algn="ctr">
              <a:buNone/>
              <a:defRPr>
                <a:solidFill>
                  <a:schemeClr val="tx1">
                    <a:tint val="75000"/>
                  </a:schemeClr>
                </a:solidFill>
              </a:defRPr>
            </a:lvl7pPr>
            <a:lvl8pPr marL="4198925" indent="0" algn="ctr">
              <a:buNone/>
              <a:defRPr>
                <a:solidFill>
                  <a:schemeClr val="tx1">
                    <a:tint val="75000"/>
                  </a:schemeClr>
                </a:solidFill>
              </a:defRPr>
            </a:lvl8pPr>
            <a:lvl9pPr marL="4798771" indent="0" algn="ctr">
              <a:buNone/>
              <a:defRPr>
                <a:solidFill>
                  <a:schemeClr val="tx1">
                    <a:tint val="75000"/>
                  </a:schemeClr>
                </a:solidFill>
              </a:defRPr>
            </a:lvl9pPr>
          </a:lstStyle>
          <a:p>
            <a:r>
              <a:rPr lang="en-US" dirty="0"/>
              <a:t>Subhead or presenter’s name here — keep to one line, 24pt</a:t>
            </a:r>
          </a:p>
        </p:txBody>
      </p:sp>
      <p:sp>
        <p:nvSpPr>
          <p:cNvPr id="55" name="Text Placeholder 54"/>
          <p:cNvSpPr>
            <a:spLocks noGrp="1"/>
          </p:cNvSpPr>
          <p:nvPr>
            <p:ph type="body" sz="quarter" idx="13" hasCustomPrompt="1"/>
          </p:nvPr>
        </p:nvSpPr>
        <p:spPr bwMode="black">
          <a:xfrm>
            <a:off x="1226040" y="5219846"/>
            <a:ext cx="8721969" cy="382465"/>
          </a:xfrm>
          <a:prstGeom prst="rect">
            <a:avLst/>
          </a:prstGeom>
        </p:spPr>
        <p:txBody>
          <a:bodyPr/>
          <a:lstStyle>
            <a:lvl1pPr marL="0" indent="0" algn="l" defTabSz="1199693" rtl="0" eaLnBrk="1" latinLnBrk="0" hangingPunct="1">
              <a:lnSpc>
                <a:spcPct val="90000"/>
              </a:lnSpc>
              <a:spcBef>
                <a:spcPct val="20000"/>
              </a:spcBef>
              <a:buClr>
                <a:schemeClr val="accent4"/>
              </a:buClr>
              <a:buFont typeface="Arial" pitchFamily="34" charset="0"/>
              <a:buNone/>
              <a:defRPr kumimoji="0" lang="en-US" sz="20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1199693"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2pPr>
            <a:lvl3pPr marL="0" indent="0" algn="l" defTabSz="1199693"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3pPr>
            <a:lvl4pPr marL="0" indent="0" algn="l" defTabSz="1199693"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4pPr>
            <a:lvl5pPr marL="0" indent="0" algn="l" defTabSz="1199693"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5pPr>
          </a:lstStyle>
          <a:p>
            <a:pPr marL="0" marR="0" lvl="0" indent="0" algn="l" defTabSz="1199693" rtl="0" eaLnBrk="1" fontAlgn="auto" latinLnBrk="0" hangingPunct="1">
              <a:lnSpc>
                <a:spcPct val="100000"/>
              </a:lnSpc>
              <a:spcBef>
                <a:spcPct val="20000"/>
              </a:spcBef>
              <a:spcAft>
                <a:spcPts val="0"/>
              </a:spcAft>
              <a:buClrTx/>
              <a:buSzTx/>
              <a:buFont typeface="Arial" pitchFamily="34" charset="0"/>
              <a:buNone/>
              <a:tabLst/>
              <a:defRPr/>
            </a:pPr>
            <a:r>
              <a:rPr lang="en-US" dirty="0"/>
              <a:t>Date, presenter’s name or additional info here, 20pt</a:t>
            </a:r>
          </a:p>
        </p:txBody>
      </p:sp>
      <p:sp>
        <p:nvSpPr>
          <p:cNvPr id="14" name="Footer Placeholder 4"/>
          <p:cNvSpPr txBox="1">
            <a:spLocks/>
          </p:cNvSpPr>
          <p:nvPr userDrawn="1"/>
        </p:nvSpPr>
        <p:spPr>
          <a:xfrm>
            <a:off x="11582400" y="6441840"/>
            <a:ext cx="609600" cy="381000"/>
          </a:xfrm>
          <a:prstGeom prst="rect">
            <a:avLst/>
          </a:prstGeom>
        </p:spPr>
        <p:txBody>
          <a:bodyPr vert="horz" lIns="119969" tIns="59985" rIns="119969" bIns="5998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00" smtClean="0">
                <a:solidFill>
                  <a:srgbClr val="000000">
                    <a:lumMod val="75000"/>
                    <a:lumOff val="25000"/>
                  </a:srgbClr>
                </a:solidFill>
                <a:latin typeface="Franklin Gothic Medium"/>
              </a:rPr>
              <a:pPr>
                <a:defRPr/>
              </a:pPr>
              <a:t>‹#›</a:t>
            </a:fld>
            <a:endParaRPr lang="en-US" sz="1000" dirty="0">
              <a:solidFill>
                <a:srgbClr val="000000">
                  <a:lumMod val="75000"/>
                  <a:lumOff val="25000"/>
                </a:srgbClr>
              </a:solidFill>
              <a:latin typeface="Franklin Gothic Medium"/>
            </a:endParaRPr>
          </a:p>
        </p:txBody>
      </p:sp>
      <p:sp>
        <p:nvSpPr>
          <p:cNvPr id="20" name="TextBox 19"/>
          <p:cNvSpPr txBox="1"/>
          <p:nvPr userDrawn="1"/>
        </p:nvSpPr>
        <p:spPr>
          <a:xfrm>
            <a:off x="464299" y="6567833"/>
            <a:ext cx="4470400" cy="290171"/>
          </a:xfrm>
          <a:prstGeom prst="rect">
            <a:avLst/>
          </a:prstGeom>
          <a:noFill/>
        </p:spPr>
        <p:txBody>
          <a:bodyPr wrap="square" lIns="0" tIns="0" rIns="0" bIns="0" rtlCol="0">
            <a:noAutofit/>
          </a:bodyPr>
          <a:lstStyle/>
          <a:p>
            <a:r>
              <a:rPr lang="en-US" sz="800" dirty="0">
                <a:solidFill>
                  <a:srgbClr val="000000">
                    <a:lumMod val="50000"/>
                    <a:lumOff val="50000"/>
                  </a:srgbClr>
                </a:solidFill>
                <a:latin typeface="Franklin Gothic Medium"/>
              </a:rPr>
              <a:t> </a:t>
            </a:r>
            <a:endParaRPr lang="en-US" sz="800" b="1" dirty="0">
              <a:solidFill>
                <a:srgbClr val="000000">
                  <a:lumMod val="50000"/>
                  <a:lumOff val="50000"/>
                </a:srgbClr>
              </a:solidFill>
              <a:latin typeface="Franklin Gothic Medium"/>
            </a:endParaRPr>
          </a:p>
          <a:p>
            <a:r>
              <a:rPr lang="en-US" sz="800" dirty="0">
                <a:solidFill>
                  <a:srgbClr val="000000">
                    <a:lumMod val="50000"/>
                    <a:lumOff val="50000"/>
                  </a:srgbClr>
                </a:solidFill>
              </a:rPr>
              <a:t>© 2016 Express Scripts Holding Company. All Rights Reserved.</a:t>
            </a:r>
          </a:p>
        </p:txBody>
      </p:sp>
      <p:pic>
        <p:nvPicPr>
          <p:cNvPr id="10" name="Picture 9" descr="ESI_logo_1c_RGB.png"/>
          <p:cNvPicPr>
            <a:picLocks noChangeAspect="1"/>
          </p:cNvPicPr>
          <p:nvPr userDrawn="1"/>
        </p:nvPicPr>
        <p:blipFill>
          <a:blip r:embed="rId3" cstate="print"/>
          <a:stretch>
            <a:fillRect/>
          </a:stretch>
        </p:blipFill>
        <p:spPr>
          <a:xfrm>
            <a:off x="9192518" y="5867400"/>
            <a:ext cx="2390535" cy="48439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25189" y="2961752"/>
            <a:ext cx="468924" cy="914402"/>
          </a:xfrm>
          <a:prstGeom prst="rect">
            <a:avLst/>
          </a:prstGeom>
        </p:spPr>
      </p:pic>
    </p:spTree>
    <p:extLst>
      <p:ext uri="{BB962C8B-B14F-4D97-AF65-F5344CB8AC3E}">
        <p14:creationId xmlns:p14="http://schemas.microsoft.com/office/powerpoint/2010/main" val="4360656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Main Title Slide (Print &amp; Scree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74" b="8829"/>
          <a:stretch/>
        </p:blipFill>
        <p:spPr>
          <a:xfrm>
            <a:off x="0" y="0"/>
            <a:ext cx="12192000" cy="3429000"/>
          </a:xfrm>
          <a:prstGeom prst="rect">
            <a:avLst/>
          </a:prstGeom>
        </p:spPr>
      </p:pic>
      <p:sp>
        <p:nvSpPr>
          <p:cNvPr id="2" name="Title 1"/>
          <p:cNvSpPr>
            <a:spLocks noGrp="1"/>
          </p:cNvSpPr>
          <p:nvPr>
            <p:ph type="ctrTitle" hasCustomPrompt="1"/>
          </p:nvPr>
        </p:nvSpPr>
        <p:spPr bwMode="black">
          <a:xfrm>
            <a:off x="1226063" y="3760623"/>
            <a:ext cx="10357012" cy="1005840"/>
          </a:xfrm>
        </p:spPr>
        <p:txBody>
          <a:bodyPr lIns="0" tIns="0" rIns="0" bIns="0" anchor="t" anchorCtr="0">
            <a:noAutofit/>
          </a:bodyPr>
          <a:lstStyle>
            <a:lvl1pPr algn="l">
              <a:lnSpc>
                <a:spcPct val="80000"/>
              </a:lnSpc>
              <a:defRPr sz="4500" baseline="0">
                <a:solidFill>
                  <a:schemeClr val="accent1"/>
                </a:solidFill>
                <a:latin typeface="+mn-lt"/>
              </a:defRPr>
            </a:lvl1pPr>
          </a:lstStyle>
          <a:p>
            <a:r>
              <a:rPr lang="en-US" dirty="0"/>
              <a:t>Title goes here with room for </a:t>
            </a:r>
            <a:br>
              <a:rPr lang="en-US" dirty="0"/>
            </a:br>
            <a:r>
              <a:rPr lang="en-US" dirty="0"/>
              <a:t>a second line, sentence case, 44pt</a:t>
            </a:r>
          </a:p>
        </p:txBody>
      </p:sp>
      <p:sp>
        <p:nvSpPr>
          <p:cNvPr id="3" name="Subtitle 2"/>
          <p:cNvSpPr>
            <a:spLocks noGrp="1"/>
          </p:cNvSpPr>
          <p:nvPr>
            <p:ph type="subTitle" idx="1" hasCustomPrompt="1"/>
          </p:nvPr>
        </p:nvSpPr>
        <p:spPr bwMode="black">
          <a:xfrm>
            <a:off x="1226038" y="4787723"/>
            <a:ext cx="8721969" cy="400051"/>
          </a:xfrm>
          <a:prstGeom prst="rect">
            <a:avLst/>
          </a:prstGeom>
        </p:spPr>
        <p:txBody>
          <a:bodyPr lIns="0" tIns="0" rIns="0" bIns="0">
            <a:noAutofit/>
          </a:bodyPr>
          <a:lstStyle>
            <a:lvl1pPr marL="0" indent="0" algn="l">
              <a:buNone/>
              <a:defRPr sz="2400" baseline="0">
                <a:solidFill>
                  <a:schemeClr val="accent1"/>
                </a:solidFill>
                <a:latin typeface="+mj-lt"/>
              </a:defRPr>
            </a:lvl1pPr>
            <a:lvl2pPr marL="598575" indent="0" algn="ctr">
              <a:buNone/>
              <a:defRPr>
                <a:solidFill>
                  <a:schemeClr val="tx1">
                    <a:tint val="75000"/>
                  </a:schemeClr>
                </a:solidFill>
              </a:defRPr>
            </a:lvl2pPr>
            <a:lvl3pPr marL="1197150" indent="0" algn="ctr">
              <a:buNone/>
              <a:defRPr>
                <a:solidFill>
                  <a:schemeClr val="tx1">
                    <a:tint val="75000"/>
                  </a:schemeClr>
                </a:solidFill>
              </a:defRPr>
            </a:lvl3pPr>
            <a:lvl4pPr marL="1795724" indent="0" algn="ctr">
              <a:buNone/>
              <a:defRPr>
                <a:solidFill>
                  <a:schemeClr val="tx1">
                    <a:tint val="75000"/>
                  </a:schemeClr>
                </a:solidFill>
              </a:defRPr>
            </a:lvl4pPr>
            <a:lvl5pPr marL="2394302" indent="0" algn="ctr">
              <a:buNone/>
              <a:defRPr>
                <a:solidFill>
                  <a:schemeClr val="tx1">
                    <a:tint val="75000"/>
                  </a:schemeClr>
                </a:solidFill>
              </a:defRPr>
            </a:lvl5pPr>
            <a:lvl6pPr marL="2992875" indent="0" algn="ctr">
              <a:buNone/>
              <a:defRPr>
                <a:solidFill>
                  <a:schemeClr val="tx1">
                    <a:tint val="75000"/>
                  </a:schemeClr>
                </a:solidFill>
              </a:defRPr>
            </a:lvl6pPr>
            <a:lvl7pPr marL="3591449" indent="0" algn="ctr">
              <a:buNone/>
              <a:defRPr>
                <a:solidFill>
                  <a:schemeClr val="tx1">
                    <a:tint val="75000"/>
                  </a:schemeClr>
                </a:solidFill>
              </a:defRPr>
            </a:lvl7pPr>
            <a:lvl8pPr marL="4190026" indent="0" algn="ctr">
              <a:buNone/>
              <a:defRPr>
                <a:solidFill>
                  <a:schemeClr val="tx1">
                    <a:tint val="75000"/>
                  </a:schemeClr>
                </a:solidFill>
              </a:defRPr>
            </a:lvl8pPr>
            <a:lvl9pPr marL="4788598" indent="0" algn="ctr">
              <a:buNone/>
              <a:defRPr>
                <a:solidFill>
                  <a:schemeClr val="tx1">
                    <a:tint val="75000"/>
                  </a:schemeClr>
                </a:solidFill>
              </a:defRPr>
            </a:lvl9pPr>
          </a:lstStyle>
          <a:p>
            <a:r>
              <a:rPr lang="en-US" dirty="0"/>
              <a:t>Subhead or presenter’s name here — keep to one line, 24pt</a:t>
            </a:r>
          </a:p>
        </p:txBody>
      </p:sp>
      <p:sp>
        <p:nvSpPr>
          <p:cNvPr id="55" name="Text Placeholder 54"/>
          <p:cNvSpPr>
            <a:spLocks noGrp="1"/>
          </p:cNvSpPr>
          <p:nvPr>
            <p:ph type="body" sz="quarter" idx="13" hasCustomPrompt="1"/>
          </p:nvPr>
        </p:nvSpPr>
        <p:spPr bwMode="black">
          <a:xfrm>
            <a:off x="1226040" y="5219868"/>
            <a:ext cx="8721969" cy="382465"/>
          </a:xfrm>
          <a:prstGeom prst="rect">
            <a:avLst/>
          </a:prstGeom>
        </p:spPr>
        <p:txBody>
          <a:bodyPr/>
          <a:lstStyle>
            <a:lvl1pPr marL="0" indent="0" algn="l" defTabSz="1197150" rtl="0" eaLnBrk="1" latinLnBrk="0" hangingPunct="1">
              <a:lnSpc>
                <a:spcPct val="90000"/>
              </a:lnSpc>
              <a:spcBef>
                <a:spcPct val="20000"/>
              </a:spcBef>
              <a:buClr>
                <a:schemeClr val="accent4"/>
              </a:buClr>
              <a:buFont typeface="Arial" pitchFamily="34" charset="0"/>
              <a:buNone/>
              <a:defRPr kumimoji="0" lang="en-US" sz="2000" b="0" i="0" u="none" strike="noStrike" kern="1200" cap="none" spc="0" normalizeH="0" baseline="0" noProof="0" dirty="0" smtClean="0">
                <a:ln>
                  <a:noFill/>
                </a:ln>
                <a:solidFill>
                  <a:schemeClr val="accent1"/>
                </a:solidFill>
                <a:effectLst/>
                <a:uLnTx/>
                <a:uFillTx/>
                <a:latin typeface="+mn-lt"/>
                <a:ea typeface="+mn-ea"/>
                <a:cs typeface="+mn-cs"/>
              </a:defRPr>
            </a:lvl1pPr>
            <a:lvl2pPr marL="0" indent="0" algn="l" defTabSz="1197150"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2pPr>
            <a:lvl3pPr marL="0" indent="0" algn="l" defTabSz="1197150"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3pPr>
            <a:lvl4pPr marL="0" indent="0" algn="l" defTabSz="1197150"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4pPr>
            <a:lvl5pPr marL="0" indent="0" algn="l" defTabSz="1197150" rtl="0" eaLnBrk="1" latinLnBrk="0" hangingPunct="1">
              <a:lnSpc>
                <a:spcPct val="95000"/>
              </a:lnSpc>
              <a:spcBef>
                <a:spcPct val="20000"/>
              </a:spcBef>
              <a:buClr>
                <a:schemeClr val="accent4"/>
              </a:buClr>
              <a:buFont typeface="Arial" pitchFamily="34" charset="0"/>
              <a:buNone/>
              <a:defRPr lang="en-US" sz="2400" kern="1200" baseline="0" dirty="0" smtClean="0">
                <a:solidFill>
                  <a:schemeClr val="bg1"/>
                </a:solidFill>
                <a:latin typeface="+mn-lt"/>
                <a:ea typeface="+mn-ea"/>
                <a:cs typeface="+mn-cs"/>
              </a:defRPr>
            </a:lvl5pPr>
          </a:lstStyle>
          <a:p>
            <a:pPr marL="0" marR="0" lvl="0" indent="0" algn="l" defTabSz="1197150" rtl="0" eaLnBrk="1" fontAlgn="auto" latinLnBrk="0" hangingPunct="1">
              <a:lnSpc>
                <a:spcPct val="100000"/>
              </a:lnSpc>
              <a:spcBef>
                <a:spcPct val="20000"/>
              </a:spcBef>
              <a:spcAft>
                <a:spcPts val="0"/>
              </a:spcAft>
              <a:buClrTx/>
              <a:buSzTx/>
              <a:buFont typeface="Arial" pitchFamily="34" charset="0"/>
              <a:buNone/>
              <a:tabLst/>
              <a:defRPr/>
            </a:pPr>
            <a:r>
              <a:rPr lang="en-US" dirty="0"/>
              <a:t>Date, presenter’s name or additional info here, 20pt</a:t>
            </a:r>
          </a:p>
        </p:txBody>
      </p:sp>
      <p:sp>
        <p:nvSpPr>
          <p:cNvPr id="14" name="Footer Placeholder 4"/>
          <p:cNvSpPr txBox="1">
            <a:spLocks/>
          </p:cNvSpPr>
          <p:nvPr userDrawn="1"/>
        </p:nvSpPr>
        <p:spPr>
          <a:xfrm>
            <a:off x="11582400" y="6441840"/>
            <a:ext cx="609600" cy="381000"/>
          </a:xfrm>
          <a:prstGeom prst="rect">
            <a:avLst/>
          </a:prstGeom>
        </p:spPr>
        <p:txBody>
          <a:bodyPr vert="horz" lIns="119712" tIns="59856" rIns="119712" bIns="59856"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00" smtClean="0">
                <a:solidFill>
                  <a:srgbClr val="000000">
                    <a:lumMod val="75000"/>
                    <a:lumOff val="25000"/>
                  </a:srgbClr>
                </a:solidFill>
                <a:latin typeface="Franklin Gothic Medium"/>
              </a:rPr>
              <a:pPr>
                <a:defRPr/>
              </a:pPr>
              <a:t>‹#›</a:t>
            </a:fld>
            <a:endParaRPr lang="en-US" sz="1000" dirty="0">
              <a:solidFill>
                <a:srgbClr val="000000">
                  <a:lumMod val="75000"/>
                  <a:lumOff val="25000"/>
                </a:srgbClr>
              </a:solidFill>
              <a:latin typeface="Franklin Gothic Medium"/>
            </a:endParaRPr>
          </a:p>
        </p:txBody>
      </p:sp>
      <p:sp>
        <p:nvSpPr>
          <p:cNvPr id="20" name="TextBox 19"/>
          <p:cNvSpPr txBox="1"/>
          <p:nvPr userDrawn="1"/>
        </p:nvSpPr>
        <p:spPr>
          <a:xfrm>
            <a:off x="464299" y="6567835"/>
            <a:ext cx="4470400" cy="290171"/>
          </a:xfrm>
          <a:prstGeom prst="rect">
            <a:avLst/>
          </a:prstGeom>
          <a:noFill/>
        </p:spPr>
        <p:txBody>
          <a:bodyPr wrap="square" lIns="0" tIns="0" rIns="0" bIns="0" rtlCol="0">
            <a:noAutofit/>
          </a:bodyPr>
          <a:lstStyle/>
          <a:p>
            <a:pPr defTabSz="1197150"/>
            <a:r>
              <a:rPr lang="en-US" sz="800" dirty="0">
                <a:solidFill>
                  <a:srgbClr val="000000">
                    <a:lumMod val="50000"/>
                    <a:lumOff val="50000"/>
                  </a:srgbClr>
                </a:solidFill>
                <a:latin typeface="Franklin Gothic Medium"/>
              </a:rPr>
              <a:t> </a:t>
            </a:r>
            <a:endParaRPr lang="en-US" sz="800" b="1" dirty="0">
              <a:solidFill>
                <a:srgbClr val="000000">
                  <a:lumMod val="50000"/>
                  <a:lumOff val="50000"/>
                </a:srgbClr>
              </a:solidFill>
              <a:latin typeface="Franklin Gothic Medium"/>
            </a:endParaRPr>
          </a:p>
          <a:p>
            <a:pPr defTabSz="1197150"/>
            <a:r>
              <a:rPr lang="en-US" sz="800" dirty="0">
                <a:solidFill>
                  <a:srgbClr val="000000">
                    <a:lumMod val="50000"/>
                    <a:lumOff val="50000"/>
                  </a:srgbClr>
                </a:solidFill>
              </a:rPr>
              <a:t>© 2015 Express Scripts Holding Company. All Rights Reserved.</a:t>
            </a:r>
          </a:p>
        </p:txBody>
      </p:sp>
      <p:pic>
        <p:nvPicPr>
          <p:cNvPr id="10" name="Picture 9" descr="ESI_logo_1c_RGB.png"/>
          <p:cNvPicPr>
            <a:picLocks noChangeAspect="1"/>
          </p:cNvPicPr>
          <p:nvPr userDrawn="1"/>
        </p:nvPicPr>
        <p:blipFill>
          <a:blip r:embed="rId3" cstate="print"/>
          <a:stretch>
            <a:fillRect/>
          </a:stretch>
        </p:blipFill>
        <p:spPr>
          <a:xfrm>
            <a:off x="9192541" y="5867424"/>
            <a:ext cx="2390535" cy="484391"/>
          </a:xfrm>
          <a:prstGeom prst="rect">
            <a:avLst/>
          </a:prstGeom>
        </p:spPr>
      </p:pic>
      <p:sp>
        <p:nvSpPr>
          <p:cNvPr id="11" name="Oval 10"/>
          <p:cNvSpPr/>
          <p:nvPr userDrawn="1"/>
        </p:nvSpPr>
        <p:spPr>
          <a:xfrm>
            <a:off x="11714515" y="2961752"/>
            <a:ext cx="937847"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9712" tIns="59856" rIns="119712" bIns="59856" rtlCol="0" anchor="ctr"/>
          <a:lstStyle/>
          <a:p>
            <a:pPr algn="ctr" defTabSz="1197150"/>
            <a:endParaRPr lang="en-US" sz="2400" dirty="0">
              <a:solidFill>
                <a:prstClr val="white"/>
              </a:solidFill>
            </a:endParaRPr>
          </a:p>
        </p:txBody>
      </p:sp>
    </p:spTree>
    <p:extLst>
      <p:ext uri="{BB962C8B-B14F-4D97-AF65-F5344CB8AC3E}">
        <p14:creationId xmlns:p14="http://schemas.microsoft.com/office/powerpoint/2010/main" val="1440694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AA2D99-B359-4182-AF0E-21853F701160}" type="datetime1">
              <a:rPr lang="en-US" smtClean="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30154178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49066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rgbClr val="2D79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162500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762000"/>
          </a:xfrm>
        </p:spPr>
        <p:txBody>
          <a:bodyPr/>
          <a:lstStyle/>
          <a:p>
            <a:r>
              <a:rPr lang="en-US"/>
              <a:t>Click to edit Master title style</a:t>
            </a:r>
          </a:p>
        </p:txBody>
      </p:sp>
      <p:sp>
        <p:nvSpPr>
          <p:cNvPr id="3" name="Content Placeholder 2"/>
          <p:cNvSpPr>
            <a:spLocks noGrp="1"/>
          </p:cNvSpPr>
          <p:nvPr>
            <p:ph sz="half" idx="1"/>
          </p:nvPr>
        </p:nvSpPr>
        <p:spPr>
          <a:xfrm>
            <a:off x="609600" y="990600"/>
            <a:ext cx="5435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8400" y="990600"/>
            <a:ext cx="5435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xfrm>
            <a:off x="10871201" y="6324600"/>
            <a:ext cx="1219200" cy="457200"/>
          </a:xfrm>
          <a:prstGeom prst="rect">
            <a:avLst/>
          </a:prstGeom>
          <a:ln/>
        </p:spPr>
        <p:txBody>
          <a:bodyPr/>
          <a:lstStyle>
            <a:lvl1pPr>
              <a:defRPr/>
            </a:lvl1pPr>
          </a:lstStyle>
          <a:p>
            <a:pPr>
              <a:defRPr/>
            </a:pPr>
            <a:r>
              <a:rPr lang="en-US" dirty="0">
                <a:solidFill>
                  <a:srgbClr val="000000"/>
                </a:solidFill>
                <a:latin typeface="Arial" pitchFamily="34" charset="0"/>
              </a:rPr>
              <a:t> </a:t>
            </a:r>
            <a:fld id="{77D93604-8E20-4EE8-8039-5789D6E86712}" type="slidenum">
              <a:rPr lang="en-US" sz="1200">
                <a:solidFill>
                  <a:srgbClr val="000000"/>
                </a:solidFill>
                <a:latin typeface="Arial" pitchFamily="34" charset="0"/>
              </a:rPr>
              <a:pPr>
                <a:defRPr/>
              </a:pPr>
              <a:t>‹#›</a:t>
            </a:fld>
            <a:endParaRPr lang="en-US" sz="1200" dirty="0">
              <a:solidFill>
                <a:srgbClr val="000000"/>
              </a:solidFill>
              <a:latin typeface="Arial" pitchFamily="34" charset="0"/>
            </a:endParaRPr>
          </a:p>
        </p:txBody>
      </p:sp>
    </p:spTree>
    <p:extLst>
      <p:ext uri="{BB962C8B-B14F-4D97-AF65-F5344CB8AC3E}">
        <p14:creationId xmlns:p14="http://schemas.microsoft.com/office/powerpoint/2010/main" val="150666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DB268-0812-4F88-B5FC-A7EDA2D1A857}"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245538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8FF9B-EFF9-44FA-A4A6-5F8D65DEBB49}"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FC6F-AB70-4D15-983C-2FC1CEFAF93E}" type="slidenum">
              <a:rPr lang="en-US" smtClean="0"/>
              <a:t>‹#›</a:t>
            </a:fld>
            <a:endParaRPr lang="en-US" dirty="0"/>
          </a:p>
        </p:txBody>
      </p:sp>
    </p:spTree>
    <p:extLst>
      <p:ext uri="{BB962C8B-B14F-4D97-AF65-F5344CB8AC3E}">
        <p14:creationId xmlns:p14="http://schemas.microsoft.com/office/powerpoint/2010/main" val="255846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slideLayout" Target="../slideLayouts/slideLayout61.xml"/><Relationship Id="rId54"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8" Type="http://schemas.openxmlformats.org/officeDocument/2006/relationships/slideLayout" Target="../slideLayouts/slideLayout28.xml"/><Relationship Id="rId5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1C701C-85DA-4946-8B7F-2EF4D0E18BFA}" type="datetime1">
              <a:rPr lang="en-US" smtClean="0"/>
              <a:t>3/14/2019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856FC6F-AB70-4D15-983C-2FC1CEFAF93E}" type="slidenum">
              <a:rPr lang="en-US" smtClean="0"/>
              <a:t>‹#›</a:t>
            </a:fld>
            <a:endParaRPr lang="en-US" dirty="0"/>
          </a:p>
        </p:txBody>
      </p:sp>
    </p:spTree>
    <p:extLst>
      <p:ext uri="{BB962C8B-B14F-4D97-AF65-F5344CB8AC3E}">
        <p14:creationId xmlns:p14="http://schemas.microsoft.com/office/powerpoint/2010/main" val="155437536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3" r:id="rId18"/>
    <p:sldLayoutId id="2147483684" r:id="rId19"/>
    <p:sldLayoutId id="2147483685" r:id="rId20"/>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9884" y="764117"/>
            <a:ext cx="10160000" cy="548640"/>
          </a:xfrm>
          <a:prstGeom prst="rect">
            <a:avLst/>
          </a:prstGeom>
        </p:spPr>
        <p:txBody>
          <a:bodyPr vert="horz" lIns="0" tIns="0" rIns="0" bIns="0" rtlCol="0" anchor="t">
            <a:noAutofit/>
          </a:bodyPr>
          <a:lstStyle/>
          <a:p>
            <a:r>
              <a:rPr lang="en-US" dirty="0"/>
              <a:t>Click to edit Master title style 32pt</a:t>
            </a:r>
          </a:p>
        </p:txBody>
      </p:sp>
      <p:sp>
        <p:nvSpPr>
          <p:cNvPr id="35" name="Footer Placeholder 4"/>
          <p:cNvSpPr txBox="1">
            <a:spLocks/>
          </p:cNvSpPr>
          <p:nvPr/>
        </p:nvSpPr>
        <p:spPr>
          <a:xfrm>
            <a:off x="11582400" y="6330107"/>
            <a:ext cx="609600" cy="38100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10" name="Text Placeholder 9"/>
          <p:cNvSpPr>
            <a:spLocks noGrp="1"/>
          </p:cNvSpPr>
          <p:nvPr>
            <p:ph type="body" idx="1"/>
          </p:nvPr>
        </p:nvSpPr>
        <p:spPr>
          <a:xfrm>
            <a:off x="759884" y="1810463"/>
            <a:ext cx="6908475" cy="4291888"/>
          </a:xfrm>
          <a:prstGeom prst="rect">
            <a:avLst/>
          </a:prstGeom>
        </p:spPr>
        <p:txBody>
          <a:bodyPr vert="horz" lIns="0" tIns="34843" rIns="0" bIns="34843" rtlCol="0">
            <a:noAutofit/>
          </a:bodyPr>
          <a:lstStyle/>
          <a:p>
            <a:pPr lvl="0"/>
            <a:r>
              <a:rPr lang="en-US" dirty="0"/>
              <a:t>Click to edit master text styles, sentence case, 20pt</a:t>
            </a:r>
          </a:p>
          <a:p>
            <a:pPr lvl="1"/>
            <a:r>
              <a:rPr lang="en-US" dirty="0"/>
              <a:t>Second level, sentence case, 18pt</a:t>
            </a:r>
          </a:p>
        </p:txBody>
      </p:sp>
      <p:sp>
        <p:nvSpPr>
          <p:cNvPr id="12" name="TextBox 11"/>
          <p:cNvSpPr txBox="1"/>
          <p:nvPr/>
        </p:nvSpPr>
        <p:spPr>
          <a:xfrm>
            <a:off x="615349" y="6567833"/>
            <a:ext cx="4470400" cy="290171"/>
          </a:xfrm>
          <a:prstGeom prst="rect">
            <a:avLst/>
          </a:prstGeom>
          <a:noFill/>
        </p:spPr>
        <p:txBody>
          <a:bodyPr wrap="square" lIns="0" tIns="0" rIns="0" bIns="0" rtlCol="0">
            <a:noAutofit/>
          </a:bodyPr>
          <a:lstStyle/>
          <a:p>
            <a:r>
              <a:rPr lang="en-US" sz="600" kern="1200" baseline="0" dirty="0">
                <a:solidFill>
                  <a:schemeClr val="tx1">
                    <a:lumMod val="50000"/>
                    <a:lumOff val="50000"/>
                  </a:schemeClr>
                </a:solidFill>
                <a:latin typeface="+mj-lt"/>
                <a:ea typeface="+mn-ea"/>
                <a:cs typeface="+mn-cs"/>
              </a:rPr>
              <a:t> </a:t>
            </a:r>
            <a:endParaRPr lang="en-US" sz="600" b="1" kern="1200" baseline="0" dirty="0">
              <a:solidFill>
                <a:schemeClr val="tx1">
                  <a:lumMod val="50000"/>
                  <a:lumOff val="50000"/>
                </a:schemeClr>
              </a:solidFill>
              <a:latin typeface="+mj-lt"/>
              <a:ea typeface="+mn-ea"/>
              <a:cs typeface="+mn-cs"/>
            </a:endParaRPr>
          </a:p>
          <a:p>
            <a:r>
              <a:rPr lang="en-US" sz="600" kern="1200" baseline="0" dirty="0">
                <a:solidFill>
                  <a:schemeClr val="tx1">
                    <a:lumMod val="50000"/>
                    <a:lumOff val="50000"/>
                  </a:schemeClr>
                </a:solidFill>
                <a:latin typeface="+mn-lt"/>
                <a:ea typeface="+mn-ea"/>
                <a:cs typeface="+mn-cs"/>
              </a:rPr>
              <a:t>© 2018 Express Scripts. All Rights Reserved.</a:t>
            </a:r>
            <a:endParaRPr lang="en-US" sz="600" dirty="0">
              <a:solidFill>
                <a:schemeClr val="tx1">
                  <a:lumMod val="50000"/>
                  <a:lumOff val="50000"/>
                </a:schemeClr>
              </a:solidFill>
            </a:endParaRPr>
          </a:p>
        </p:txBody>
      </p:sp>
      <p:pic>
        <p:nvPicPr>
          <p:cNvPr id="7" name="Picture 6">
            <a:extLst>
              <a:ext uri="{FF2B5EF4-FFF2-40B4-BE49-F238E27FC236}">
                <a16:creationId xmlns:a16="http://schemas.microsoft.com/office/drawing/2014/main" id="{4FC2AE82-0CA6-C64D-9C74-3CDF6C1DE062}"/>
              </a:ext>
            </a:extLst>
          </p:cNvPr>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9060505" y="6274691"/>
            <a:ext cx="2451561" cy="454260"/>
          </a:xfrm>
          <a:prstGeom prst="rect">
            <a:avLst/>
          </a:prstGeom>
        </p:spPr>
      </p:pic>
    </p:spTree>
    <p:extLst>
      <p:ext uri="{BB962C8B-B14F-4D97-AF65-F5344CB8AC3E}">
        <p14:creationId xmlns:p14="http://schemas.microsoft.com/office/powerpoint/2010/main" val="7409797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Lst>
  <p:transition/>
  <p:hf hdr="0" ftr="0" dt="0"/>
  <p:txStyles>
    <p:titleStyle>
      <a:lvl1pPr algn="l" defTabSz="914286" rtl="0" eaLnBrk="1" latinLnBrk="0" hangingPunct="1">
        <a:lnSpc>
          <a:spcPct val="85000"/>
        </a:lnSpc>
        <a:spcBef>
          <a:spcPct val="0"/>
        </a:spcBef>
        <a:buNone/>
        <a:defRPr sz="3200" kern="1200">
          <a:solidFill>
            <a:schemeClr val="tx2"/>
          </a:solidFill>
          <a:latin typeface="+mn-lt"/>
          <a:ea typeface="+mj-ea"/>
          <a:cs typeface="+mj-cs"/>
        </a:defRPr>
      </a:lvl1pPr>
    </p:titleStyle>
    <p:bodyStyle>
      <a:lvl1pPr marL="179055" indent="-179055" algn="l" defTabSz="914286" rtl="0" eaLnBrk="1" latinLnBrk="0" hangingPunct="1">
        <a:lnSpc>
          <a:spcPct val="95000"/>
        </a:lnSpc>
        <a:spcBef>
          <a:spcPts val="457"/>
        </a:spcBef>
        <a:spcAft>
          <a:spcPts val="0"/>
        </a:spcAft>
        <a:buClr>
          <a:schemeClr val="accent3"/>
        </a:buClr>
        <a:buFont typeface="Arial" pitchFamily="34" charset="0"/>
        <a:buChar char="•"/>
        <a:defRPr lang="en-US" sz="2000" kern="1200" dirty="0" smtClean="0">
          <a:solidFill>
            <a:schemeClr val="tx1"/>
          </a:solidFill>
          <a:latin typeface="+mn-lt"/>
          <a:ea typeface="+mn-ea"/>
          <a:cs typeface="+mn-cs"/>
        </a:defRPr>
      </a:lvl1pPr>
      <a:lvl2pPr marL="520229" indent="-176636" algn="l" defTabSz="914286" rtl="0" eaLnBrk="1" latinLnBrk="0" hangingPunct="1">
        <a:lnSpc>
          <a:spcPct val="95000"/>
        </a:lnSpc>
        <a:spcBef>
          <a:spcPts val="457"/>
        </a:spcBef>
        <a:spcAft>
          <a:spcPts val="0"/>
        </a:spcAft>
        <a:buClr>
          <a:schemeClr val="tx2"/>
        </a:buClr>
        <a:buFont typeface="Arial" pitchFamily="34" charset="0"/>
        <a:buChar char="•"/>
        <a:defRPr lang="en-US" sz="1800" kern="1200" dirty="0" smtClean="0">
          <a:solidFill>
            <a:schemeClr val="tx1"/>
          </a:solidFill>
          <a:latin typeface="+mn-lt"/>
          <a:ea typeface="+mn-ea"/>
          <a:cs typeface="+mn-cs"/>
        </a:defRPr>
      </a:lvl2pPr>
      <a:lvl3pPr marL="1142857" indent="-228571" algn="l" defTabSz="914286" rtl="0" eaLnBrk="1" latinLnBrk="0" hangingPunct="1">
        <a:spcBef>
          <a:spcPct val="20000"/>
        </a:spcBef>
        <a:buFont typeface="Arial" pitchFamily="34" charset="0"/>
        <a:buNone/>
        <a:defRPr sz="2200" kern="1200">
          <a:solidFill>
            <a:schemeClr val="tx1"/>
          </a:solidFill>
          <a:latin typeface="+mn-lt"/>
          <a:ea typeface="+mn-ea"/>
          <a:cs typeface="+mn-cs"/>
        </a:defRPr>
      </a:lvl3pPr>
      <a:lvl4pPr marL="1600000" indent="-228571" algn="l" defTabSz="914286"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143" indent="-228571" algn="l" defTabSz="914286"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480">
          <p15:clr>
            <a:srgbClr val="F26B43"/>
          </p15:clr>
        </p15:guide>
        <p15:guide id="4" orient="horz" pos="468">
          <p15:clr>
            <a:srgbClr val="F26B43"/>
          </p15:clr>
        </p15:guide>
        <p15:guide id="5" pos="5280">
          <p15:clr>
            <a:srgbClr val="F26B43"/>
          </p15:clr>
        </p15:guide>
        <p15:guide id="6" orient="horz" pos="2772">
          <p15:clr>
            <a:srgbClr val="F26B43"/>
          </p15:clr>
        </p15:guide>
        <p15:guide id="9" orient="horz" pos="8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0.xml"/><Relationship Id="rId1" Type="http://schemas.openxmlformats.org/officeDocument/2006/relationships/tags" Target="../tags/tag1.xml"/><Relationship Id="rId5" Type="http://schemas.openxmlformats.org/officeDocument/2006/relationships/hyperlink" Target="https://careers.express-scripts.com/us/en/students" TargetMode="Externa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chor="ctr"/>
          <a:lstStyle/>
          <a:p>
            <a:pPr algn="ctr">
              <a:defRPr/>
            </a:pPr>
            <a:r>
              <a:rPr lang="en-US" dirty="0"/>
              <a:t>Project Management</a:t>
            </a:r>
          </a:p>
        </p:txBody>
      </p:sp>
      <p:sp>
        <p:nvSpPr>
          <p:cNvPr id="4099" name="Rectangle 3"/>
          <p:cNvSpPr>
            <a:spLocks noGrp="1" noChangeArrowheads="1"/>
          </p:cNvSpPr>
          <p:nvPr>
            <p:ph type="subTitle" idx="1"/>
          </p:nvPr>
        </p:nvSpPr>
        <p:spPr/>
        <p:txBody>
          <a:bodyPr>
            <a:normAutofit fontScale="55000" lnSpcReduction="20000"/>
          </a:bodyPr>
          <a:lstStyle/>
          <a:p>
            <a:pPr marL="342900" indent="-342900" algn="l">
              <a:defRPr/>
            </a:pPr>
            <a:endParaRPr lang="en-US" sz="2800" dirty="0">
              <a:solidFill>
                <a:schemeClr val="bg1"/>
              </a:solidFill>
            </a:endParaRPr>
          </a:p>
          <a:p>
            <a:pPr marL="342900" indent="-342900" algn="l">
              <a:defRPr/>
            </a:pPr>
            <a:endParaRPr lang="en-US" sz="2800" dirty="0">
              <a:solidFill>
                <a:schemeClr val="bg1"/>
              </a:solidFill>
            </a:endParaRPr>
          </a:p>
          <a:p>
            <a:pPr marL="342900" indent="-342900" algn="l">
              <a:defRPr/>
            </a:pPr>
            <a:endParaRPr lang="en-US" sz="2800" dirty="0">
              <a:solidFill>
                <a:schemeClr val="bg1"/>
              </a:solidFill>
            </a:endParaRPr>
          </a:p>
          <a:p>
            <a:pPr marL="342900" indent="-342900" algn="l">
              <a:defRPr/>
            </a:pPr>
            <a:r>
              <a:rPr lang="en-US" dirty="0">
                <a:solidFill>
                  <a:schemeClr val="tx1"/>
                </a:solidFill>
              </a:rPr>
              <a:t>March 2019</a:t>
            </a:r>
          </a:p>
        </p:txBody>
      </p:sp>
      <p:sp>
        <p:nvSpPr>
          <p:cNvPr id="4" name="TextBox 3"/>
          <p:cNvSpPr txBox="1"/>
          <p:nvPr/>
        </p:nvSpPr>
        <p:spPr>
          <a:xfrm>
            <a:off x="2514600" y="3140213"/>
            <a:ext cx="7162800" cy="707886"/>
          </a:xfrm>
          <a:prstGeom prst="rect">
            <a:avLst/>
          </a:prstGeom>
          <a:noFill/>
        </p:spPr>
        <p:txBody>
          <a:bodyPr wrap="square" rtlCol="0">
            <a:spAutoFit/>
          </a:bodyPr>
          <a:lstStyle/>
          <a:p>
            <a:pPr algn="ctr"/>
            <a:r>
              <a:rPr lang="en-US" sz="2200" b="1" dirty="0"/>
              <a:t>Understanding Project Management principles</a:t>
            </a:r>
            <a:endParaRPr lang="en-US" sz="2200" dirty="0"/>
          </a:p>
          <a:p>
            <a:r>
              <a:rPr lang="en-US" dirty="0"/>
              <a:t> </a:t>
            </a:r>
          </a:p>
        </p:txBody>
      </p:sp>
    </p:spTree>
    <p:extLst>
      <p:ext uri="{BB962C8B-B14F-4D97-AF65-F5344CB8AC3E}">
        <p14:creationId xmlns:p14="http://schemas.microsoft.com/office/powerpoint/2010/main" val="16887439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dirty="0"/>
              <a:t>Standish Group 2015 CHAOS Report</a:t>
            </a:r>
          </a:p>
        </p:txBody>
      </p:sp>
      <p:sp>
        <p:nvSpPr>
          <p:cNvPr id="17411" name="Rectangle 3"/>
          <p:cNvSpPr>
            <a:spLocks noGrp="1" noChangeArrowheads="1"/>
          </p:cNvSpPr>
          <p:nvPr>
            <p:ph sz="quarter" idx="13"/>
          </p:nvPr>
        </p:nvSpPr>
        <p:spPr>
          <a:xfrm>
            <a:off x="1981200" y="1728438"/>
            <a:ext cx="8229600" cy="4900961"/>
          </a:xfrm>
        </p:spPr>
        <p:txBody>
          <a:bodyPr>
            <a:normAutofit fontScale="70000" lnSpcReduction="20000"/>
          </a:bodyPr>
          <a:lstStyle/>
          <a:p>
            <a:pPr marL="0" indent="0">
              <a:buNone/>
              <a:defRPr/>
            </a:pPr>
            <a:r>
              <a:rPr lang="en-US" sz="2900" dirty="0"/>
              <a:t>Smaller projects have a higher likelihood of success than larger projects.</a:t>
            </a:r>
            <a:endParaRPr lang="en-US" sz="29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r>
              <a:rPr lang="en-US" sz="2900" dirty="0">
                <a:solidFill>
                  <a:srgbClr val="0432FF"/>
                </a:solidFill>
              </a:rPr>
              <a:t>https://www.infoq.com/articles/standish-chaos-2015</a:t>
            </a:r>
          </a:p>
          <a:p>
            <a:pPr marL="0" indent="0">
              <a:buNone/>
              <a:defRPr/>
            </a:pPr>
            <a:endParaRPr lang="en-US" dirty="0">
              <a:solidFill>
                <a:schemeClr val="bg1"/>
              </a:solidFill>
            </a:endParaRPr>
          </a:p>
          <a:p>
            <a:pPr marL="0" indent="0">
              <a:buNone/>
              <a:defRPr/>
            </a:pP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3500437" y="2299494"/>
            <a:ext cx="5191125" cy="3676650"/>
          </a:xfrm>
          <a:prstGeom prst="rect">
            <a:avLst/>
          </a:prstGeom>
        </p:spPr>
      </p:pic>
      <p:sp>
        <p:nvSpPr>
          <p:cNvPr id="2" name="Slide Number Placeholder 1"/>
          <p:cNvSpPr>
            <a:spLocks noGrp="1"/>
          </p:cNvSpPr>
          <p:nvPr>
            <p:ph type="sldNum" sz="quarter" idx="12"/>
          </p:nvPr>
        </p:nvSpPr>
        <p:spPr/>
        <p:txBody>
          <a:bodyPr/>
          <a:lstStyle/>
          <a:p>
            <a:fld id="{0856FC6F-AB70-4D15-983C-2FC1CEFAF93E}" type="slidenum">
              <a:rPr lang="en-US" smtClean="0"/>
              <a:t>10</a:t>
            </a:fld>
            <a:endParaRPr lang="en-US" dirty="0"/>
          </a:p>
        </p:txBody>
      </p:sp>
    </p:spTree>
    <p:extLst>
      <p:ext uri="{BB962C8B-B14F-4D97-AF65-F5344CB8AC3E}">
        <p14:creationId xmlns:p14="http://schemas.microsoft.com/office/powerpoint/2010/main" val="2517209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dirty="0"/>
              <a:t>Standish Group 2015 CHAOS Report</a:t>
            </a:r>
          </a:p>
        </p:txBody>
      </p:sp>
      <p:sp>
        <p:nvSpPr>
          <p:cNvPr id="17411" name="Rectangle 3"/>
          <p:cNvSpPr>
            <a:spLocks noGrp="1" noChangeArrowheads="1"/>
          </p:cNvSpPr>
          <p:nvPr>
            <p:ph sz="quarter" idx="13"/>
          </p:nvPr>
        </p:nvSpPr>
        <p:spPr>
          <a:xfrm>
            <a:off x="1981200" y="1761891"/>
            <a:ext cx="8229600" cy="4878659"/>
          </a:xfrm>
        </p:spPr>
        <p:txBody>
          <a:bodyPr>
            <a:normAutofit fontScale="47500" lnSpcReduction="20000"/>
          </a:bodyPr>
          <a:lstStyle/>
          <a:p>
            <a:pPr marL="0" indent="0">
              <a:buNone/>
              <a:defRPr/>
            </a:pPr>
            <a:r>
              <a:rPr lang="en-US" sz="4200" dirty="0"/>
              <a:t>Across all project sizes, Agile approaches resulted in more successful projects and less outright failures than Waterfall.</a:t>
            </a: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dirty="0"/>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endParaRPr lang="en-US" sz="2000" dirty="0">
              <a:solidFill>
                <a:schemeClr val="bg1"/>
              </a:solidFill>
            </a:endParaRPr>
          </a:p>
          <a:p>
            <a:pPr marL="0" indent="0">
              <a:buNone/>
              <a:defRPr/>
            </a:pPr>
            <a:r>
              <a:rPr lang="en-US" sz="3600" dirty="0">
                <a:solidFill>
                  <a:srgbClr val="0432FF"/>
                </a:solidFill>
              </a:rPr>
              <a:t>https://www.infoq.com/articles/standish-chaos-2015</a:t>
            </a:r>
          </a:p>
          <a:p>
            <a:pPr marL="0" indent="0">
              <a:buNone/>
              <a:defRPr/>
            </a:pPr>
            <a:endParaRPr lang="en-US" dirty="0">
              <a:solidFill>
                <a:schemeClr val="bg1"/>
              </a:solidFill>
            </a:endParaRPr>
          </a:p>
          <a:p>
            <a:pPr marL="0" indent="0">
              <a:buNone/>
              <a:defRPr/>
            </a:pP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3124201" y="2598234"/>
            <a:ext cx="5477859" cy="3541422"/>
          </a:xfrm>
          <a:prstGeom prst="rect">
            <a:avLst/>
          </a:prstGeom>
        </p:spPr>
      </p:pic>
      <p:sp>
        <p:nvSpPr>
          <p:cNvPr id="3" name="Slide Number Placeholder 2"/>
          <p:cNvSpPr>
            <a:spLocks noGrp="1"/>
          </p:cNvSpPr>
          <p:nvPr>
            <p:ph type="sldNum" sz="quarter" idx="12"/>
          </p:nvPr>
        </p:nvSpPr>
        <p:spPr/>
        <p:txBody>
          <a:bodyPr/>
          <a:lstStyle/>
          <a:p>
            <a:fld id="{0856FC6F-AB70-4D15-983C-2FC1CEFAF93E}" type="slidenum">
              <a:rPr lang="en-US" smtClean="0"/>
              <a:t>11</a:t>
            </a:fld>
            <a:endParaRPr lang="en-US" dirty="0"/>
          </a:p>
        </p:txBody>
      </p:sp>
    </p:spTree>
    <p:extLst>
      <p:ext uri="{BB962C8B-B14F-4D97-AF65-F5344CB8AC3E}">
        <p14:creationId xmlns:p14="http://schemas.microsoft.com/office/powerpoint/2010/main" val="27575008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036" y="2844793"/>
            <a:ext cx="6195935" cy="4209364"/>
          </a:xfrm>
          <a:prstGeom prst="rect">
            <a:avLst/>
          </a:prstGeom>
          <a:effectLst>
            <a:softEdge rad="495300"/>
          </a:effectLst>
        </p:spPr>
      </p:pic>
      <p:sp>
        <p:nvSpPr>
          <p:cNvPr id="19458" name="Rectangle 2"/>
          <p:cNvSpPr>
            <a:spLocks noGrp="1" noChangeArrowheads="1"/>
          </p:cNvSpPr>
          <p:nvPr>
            <p:ph type="title"/>
          </p:nvPr>
        </p:nvSpPr>
        <p:spPr/>
        <p:txBody>
          <a:bodyPr/>
          <a:lstStyle/>
          <a:p>
            <a:pPr>
              <a:defRPr/>
            </a:pPr>
            <a:r>
              <a:rPr lang="en-US" dirty="0"/>
              <a:t>Project Management</a:t>
            </a:r>
          </a:p>
        </p:txBody>
      </p:sp>
      <p:sp>
        <p:nvSpPr>
          <p:cNvPr id="19459" name="Rectangle 3"/>
          <p:cNvSpPr>
            <a:spLocks noGrp="1" noChangeArrowheads="1"/>
          </p:cNvSpPr>
          <p:nvPr>
            <p:ph sz="quarter" idx="13"/>
          </p:nvPr>
        </p:nvSpPr>
        <p:spPr>
          <a:xfrm>
            <a:off x="1981200" y="1646238"/>
            <a:ext cx="8229600" cy="2163762"/>
          </a:xfrm>
        </p:spPr>
        <p:txBody>
          <a:bodyPr>
            <a:normAutofit/>
          </a:bodyPr>
          <a:lstStyle/>
          <a:p>
            <a:pPr algn="ctr">
              <a:buFont typeface="Monotype Sorts" pitchFamily="2" charset="2"/>
              <a:buNone/>
              <a:defRPr/>
            </a:pPr>
            <a:r>
              <a:rPr lang="en-US" sz="2400" dirty="0"/>
              <a:t>The application of knowledge, skills, tools, and techniques to project activities to deliver a successful project.</a:t>
            </a:r>
          </a:p>
        </p:txBody>
      </p:sp>
      <p:sp>
        <p:nvSpPr>
          <p:cNvPr id="3" name="Slide Number Placeholder 2"/>
          <p:cNvSpPr>
            <a:spLocks noGrp="1"/>
          </p:cNvSpPr>
          <p:nvPr>
            <p:ph type="sldNum" sz="quarter" idx="12"/>
          </p:nvPr>
        </p:nvSpPr>
        <p:spPr/>
        <p:txBody>
          <a:bodyPr/>
          <a:lstStyle/>
          <a:p>
            <a:fld id="{0856FC6F-AB70-4D15-983C-2FC1CEFAF93E}" type="slidenum">
              <a:rPr lang="en-US" smtClean="0"/>
              <a:t>12</a:t>
            </a:fld>
            <a:endParaRPr lang="en-US" dirty="0"/>
          </a:p>
        </p:txBody>
      </p:sp>
    </p:spTree>
    <p:extLst>
      <p:ext uri="{BB962C8B-B14F-4D97-AF65-F5344CB8AC3E}">
        <p14:creationId xmlns:p14="http://schemas.microsoft.com/office/powerpoint/2010/main" val="406310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defRPr/>
            </a:pPr>
            <a:r>
              <a:rPr lang="en-US" dirty="0"/>
              <a:t>Project Management Vs. Project Methodology</a:t>
            </a:r>
          </a:p>
        </p:txBody>
      </p:sp>
      <p:sp>
        <p:nvSpPr>
          <p:cNvPr id="29699" name="Rectangle 3"/>
          <p:cNvSpPr>
            <a:spLocks noGrp="1" noChangeArrowheads="1"/>
          </p:cNvSpPr>
          <p:nvPr>
            <p:ph sz="quarter" idx="13"/>
          </p:nvPr>
        </p:nvSpPr>
        <p:spPr/>
        <p:txBody>
          <a:bodyPr>
            <a:normAutofit/>
          </a:bodyPr>
          <a:lstStyle/>
          <a:p>
            <a:pPr>
              <a:defRPr/>
            </a:pPr>
            <a:r>
              <a:rPr lang="en-US" sz="2400" dirty="0"/>
              <a:t>Methodologies give you templates of things to do</a:t>
            </a:r>
          </a:p>
          <a:p>
            <a:pPr>
              <a:defRPr/>
            </a:pPr>
            <a:r>
              <a:rPr lang="en-US" sz="2400" dirty="0"/>
              <a:t>Project management applies them to this project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31" y="3601533"/>
            <a:ext cx="3918007" cy="3134406"/>
          </a:xfrm>
          <a:prstGeom prst="rect">
            <a:avLst/>
          </a:prstGeom>
          <a:effectLst>
            <a:softEdge rad="3683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788" y="3601533"/>
            <a:ext cx="3381455" cy="2945965"/>
          </a:xfrm>
          <a:prstGeom prst="rect">
            <a:avLst/>
          </a:prstGeom>
          <a:effectLst>
            <a:softEdge rad="279400"/>
          </a:effectLst>
        </p:spPr>
      </p:pic>
      <p:sp>
        <p:nvSpPr>
          <p:cNvPr id="4" name="Slide Number Placeholder 3"/>
          <p:cNvSpPr>
            <a:spLocks noGrp="1"/>
          </p:cNvSpPr>
          <p:nvPr>
            <p:ph type="sldNum" sz="quarter" idx="12"/>
          </p:nvPr>
        </p:nvSpPr>
        <p:spPr/>
        <p:txBody>
          <a:bodyPr/>
          <a:lstStyle/>
          <a:p>
            <a:fld id="{0856FC6F-AB70-4D15-983C-2FC1CEFAF93E}" type="slidenum">
              <a:rPr lang="en-US" smtClean="0"/>
              <a:t>13</a:t>
            </a:fld>
            <a:endParaRPr lang="en-US" dirty="0"/>
          </a:p>
        </p:txBody>
      </p:sp>
    </p:spTree>
    <p:extLst>
      <p:ext uri="{BB962C8B-B14F-4D97-AF65-F5344CB8AC3E}">
        <p14:creationId xmlns:p14="http://schemas.microsoft.com/office/powerpoint/2010/main" val="4115343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a:t>5 Project Stages/Processes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394" y="1729184"/>
            <a:ext cx="8377211" cy="4729902"/>
          </a:xfrm>
          <a:prstGeom prst="rect">
            <a:avLst/>
          </a:prstGeom>
          <a:effectLst>
            <a:softEdge rad="101600"/>
          </a:effectLst>
        </p:spPr>
      </p:pic>
      <p:sp>
        <p:nvSpPr>
          <p:cNvPr id="3" name="Slide Number Placeholder 2"/>
          <p:cNvSpPr>
            <a:spLocks noGrp="1"/>
          </p:cNvSpPr>
          <p:nvPr>
            <p:ph type="sldNum" sz="quarter" idx="12"/>
          </p:nvPr>
        </p:nvSpPr>
        <p:spPr/>
        <p:txBody>
          <a:bodyPr/>
          <a:lstStyle/>
          <a:p>
            <a:fld id="{0856FC6F-AB70-4D15-983C-2FC1CEFAF93E}" type="slidenum">
              <a:rPr lang="en-US" smtClean="0"/>
              <a:t>14</a:t>
            </a:fld>
            <a:endParaRPr lang="en-US" dirty="0"/>
          </a:p>
        </p:txBody>
      </p:sp>
    </p:spTree>
    <p:extLst>
      <p:ext uri="{BB962C8B-B14F-4D97-AF65-F5344CB8AC3E}">
        <p14:creationId xmlns:p14="http://schemas.microsoft.com/office/powerpoint/2010/main" val="8257718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defRPr/>
            </a:pPr>
            <a:r>
              <a:rPr lang="en-US" dirty="0"/>
              <a:t>Project to Development Relationship Model	</a:t>
            </a:r>
          </a:p>
        </p:txBody>
      </p:sp>
      <p:sp>
        <p:nvSpPr>
          <p:cNvPr id="27691" name="Text Box 43"/>
          <p:cNvSpPr txBox="1">
            <a:spLocks noChangeArrowheads="1"/>
          </p:cNvSpPr>
          <p:nvPr/>
        </p:nvSpPr>
        <p:spPr bwMode="auto">
          <a:xfrm>
            <a:off x="3891776" y="2263907"/>
            <a:ext cx="990600" cy="369332"/>
          </a:xfrm>
          <a:prstGeom prst="rect">
            <a:avLst/>
          </a:prstGeom>
          <a:noFill/>
          <a:ln w="12700">
            <a:noFill/>
            <a:miter lim="800000"/>
            <a:headEnd/>
            <a:tailEnd/>
          </a:ln>
          <a:effectLst/>
        </p:spPr>
        <p:txBody>
          <a:bodyPr>
            <a:spAutoFit/>
          </a:bodyPr>
          <a:lstStyle/>
          <a:p>
            <a:pPr>
              <a:spcBef>
                <a:spcPct val="50000"/>
              </a:spcBef>
              <a:defRPr/>
            </a:pPr>
            <a:endParaRPr lang="en-US" dirty="0">
              <a:solidFill>
                <a:schemeClr val="bg1"/>
              </a:solidFill>
              <a:effectLst>
                <a:outerShdw blurRad="38100" dist="38100" dir="2700000" algn="tl">
                  <a:srgbClr val="000000"/>
                </a:outerShdw>
              </a:effectLst>
            </a:endParaRPr>
          </a:p>
        </p:txBody>
      </p:sp>
      <p:sp>
        <p:nvSpPr>
          <p:cNvPr id="27692" name="Text Box 44"/>
          <p:cNvSpPr txBox="1">
            <a:spLocks noChangeArrowheads="1"/>
          </p:cNvSpPr>
          <p:nvPr/>
        </p:nvSpPr>
        <p:spPr bwMode="auto">
          <a:xfrm>
            <a:off x="3815576" y="2214694"/>
            <a:ext cx="1657350" cy="261610"/>
          </a:xfrm>
          <a:prstGeom prst="rect">
            <a:avLst/>
          </a:prstGeom>
          <a:noFill/>
          <a:ln w="12700">
            <a:noFill/>
            <a:miter lim="800000"/>
            <a:headEnd/>
            <a:tailEnd/>
          </a:ln>
          <a:effectLst/>
        </p:spPr>
        <p:txBody>
          <a:bodyPr wrap="square">
            <a:spAutoFit/>
          </a:bodyPr>
          <a:lstStyle/>
          <a:p>
            <a:pPr>
              <a:spcBef>
                <a:spcPct val="50000"/>
              </a:spcBef>
              <a:defRPr/>
            </a:pPr>
            <a:r>
              <a:rPr lang="en-US" sz="1100" b="1" u="sng" dirty="0">
                <a:solidFill>
                  <a:schemeClr val="accent3">
                    <a:lumMod val="50000"/>
                  </a:schemeClr>
                </a:solidFill>
                <a:latin typeface="Franklin Gothic Book" pitchFamily="34" charset="0"/>
              </a:rPr>
              <a:t>Development Life Cycle</a:t>
            </a:r>
          </a:p>
        </p:txBody>
      </p:sp>
      <p:sp>
        <p:nvSpPr>
          <p:cNvPr id="27693" name="Text Box 45"/>
          <p:cNvSpPr txBox="1">
            <a:spLocks noChangeArrowheads="1"/>
          </p:cNvSpPr>
          <p:nvPr/>
        </p:nvSpPr>
        <p:spPr bwMode="auto">
          <a:xfrm>
            <a:off x="6253976" y="2214694"/>
            <a:ext cx="2209800" cy="261610"/>
          </a:xfrm>
          <a:prstGeom prst="rect">
            <a:avLst/>
          </a:prstGeom>
          <a:noFill/>
          <a:ln w="12700">
            <a:noFill/>
            <a:miter lim="800000"/>
            <a:headEnd/>
            <a:tailEnd/>
          </a:ln>
          <a:effectLst/>
        </p:spPr>
        <p:txBody>
          <a:bodyPr wrap="square">
            <a:spAutoFit/>
          </a:bodyPr>
          <a:lstStyle/>
          <a:p>
            <a:pPr algn="ctr">
              <a:spcBef>
                <a:spcPct val="50000"/>
              </a:spcBef>
              <a:defRPr/>
            </a:pPr>
            <a:r>
              <a:rPr lang="en-US" sz="1100" b="1" u="sng" dirty="0">
                <a:solidFill>
                  <a:schemeClr val="accent3">
                    <a:lumMod val="50000"/>
                  </a:schemeClr>
                </a:solidFill>
                <a:latin typeface="Franklin Gothic Book" pitchFamily="34" charset="0"/>
              </a:rPr>
              <a:t>PM Stages / Processes</a:t>
            </a:r>
          </a:p>
        </p:txBody>
      </p:sp>
      <p:sp>
        <p:nvSpPr>
          <p:cNvPr id="43" name="Line 24"/>
          <p:cNvSpPr>
            <a:spLocks noChangeShapeType="1"/>
          </p:cNvSpPr>
          <p:nvPr/>
        </p:nvSpPr>
        <p:spPr bwMode="auto">
          <a:xfrm flipV="1">
            <a:off x="4242657" y="5457825"/>
            <a:ext cx="687388" cy="0"/>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44" name="Line 25"/>
          <p:cNvSpPr>
            <a:spLocks noChangeShapeType="1"/>
          </p:cNvSpPr>
          <p:nvPr/>
        </p:nvSpPr>
        <p:spPr bwMode="auto">
          <a:xfrm flipH="1" flipV="1">
            <a:off x="4931667" y="2971968"/>
            <a:ext cx="0" cy="2485856"/>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45" name="Line 26"/>
          <p:cNvSpPr>
            <a:spLocks noChangeShapeType="1"/>
          </p:cNvSpPr>
          <p:nvPr/>
        </p:nvSpPr>
        <p:spPr bwMode="auto">
          <a:xfrm flipH="1">
            <a:off x="4272007" y="2984713"/>
            <a:ext cx="641490" cy="2460366"/>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grpSp>
        <p:nvGrpSpPr>
          <p:cNvPr id="46" name="Group 30"/>
          <p:cNvGrpSpPr>
            <a:grpSpLocks/>
          </p:cNvGrpSpPr>
          <p:nvPr/>
        </p:nvGrpSpPr>
        <p:grpSpPr bwMode="auto">
          <a:xfrm>
            <a:off x="4155425" y="2971968"/>
            <a:ext cx="687388" cy="2498211"/>
            <a:chOff x="1344" y="1536"/>
            <a:chExt cx="388" cy="1820"/>
          </a:xfrm>
        </p:grpSpPr>
        <p:sp>
          <p:nvSpPr>
            <p:cNvPr id="47" name="Line 27"/>
            <p:cNvSpPr>
              <a:spLocks noChangeShapeType="1"/>
            </p:cNvSpPr>
            <p:nvPr/>
          </p:nvSpPr>
          <p:spPr bwMode="auto">
            <a:xfrm flipH="1">
              <a:off x="1345" y="1536"/>
              <a:ext cx="387" cy="0"/>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48" name="Line 28"/>
            <p:cNvSpPr>
              <a:spLocks noChangeShapeType="1"/>
            </p:cNvSpPr>
            <p:nvPr/>
          </p:nvSpPr>
          <p:spPr bwMode="auto">
            <a:xfrm flipH="1">
              <a:off x="1345" y="1545"/>
              <a:ext cx="387" cy="1811"/>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49" name="Line 29"/>
            <p:cNvSpPr>
              <a:spLocks noChangeShapeType="1"/>
            </p:cNvSpPr>
            <p:nvPr/>
          </p:nvSpPr>
          <p:spPr bwMode="auto">
            <a:xfrm>
              <a:off x="1344" y="1545"/>
              <a:ext cx="0" cy="1763"/>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grpSp>
      <p:sp>
        <p:nvSpPr>
          <p:cNvPr id="50" name="Rectangle 31"/>
          <p:cNvSpPr>
            <a:spLocks noChangeArrowheads="1"/>
          </p:cNvSpPr>
          <p:nvPr/>
        </p:nvSpPr>
        <p:spPr bwMode="auto">
          <a:xfrm>
            <a:off x="4242657" y="2915926"/>
            <a:ext cx="631584" cy="243656"/>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en-US" sz="1000" dirty="0">
                <a:solidFill>
                  <a:prstClr val="black"/>
                </a:solidFill>
                <a:latin typeface="Times New Roman" pitchFamily="18" charset="0"/>
              </a:rPr>
              <a:t>Analysis</a:t>
            </a:r>
          </a:p>
        </p:txBody>
      </p:sp>
      <p:sp>
        <p:nvSpPr>
          <p:cNvPr id="51" name="Rectangle 32"/>
          <p:cNvSpPr>
            <a:spLocks noChangeArrowheads="1"/>
          </p:cNvSpPr>
          <p:nvPr/>
        </p:nvSpPr>
        <p:spPr bwMode="auto">
          <a:xfrm>
            <a:off x="4291606" y="3914782"/>
            <a:ext cx="546626" cy="243656"/>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en-US" sz="1000" dirty="0">
                <a:solidFill>
                  <a:prstClr val="black"/>
                </a:solidFill>
                <a:latin typeface="Times New Roman" pitchFamily="18" charset="0"/>
              </a:rPr>
              <a:t>Design</a:t>
            </a:r>
          </a:p>
        </p:txBody>
      </p:sp>
      <p:sp>
        <p:nvSpPr>
          <p:cNvPr id="52" name="Rectangle 33"/>
          <p:cNvSpPr>
            <a:spLocks noChangeArrowheads="1"/>
          </p:cNvSpPr>
          <p:nvPr/>
        </p:nvSpPr>
        <p:spPr bwMode="auto">
          <a:xfrm>
            <a:off x="4136130" y="4998788"/>
            <a:ext cx="914400" cy="243656"/>
          </a:xfrm>
          <a:prstGeom prst="rect">
            <a:avLst/>
          </a:prstGeom>
          <a:noFill/>
          <a:ln w="12700">
            <a:noFill/>
            <a:miter lim="800000"/>
            <a:headEnd/>
            <a:tailEnd/>
          </a:ln>
        </p:spPr>
        <p:txBody>
          <a:bodyPr wrap="square" lIns="90488" tIns="44450" rIns="90488" bIns="44450">
            <a:spAutoFit/>
          </a:bodyPr>
          <a:lstStyle/>
          <a:p>
            <a:pPr defTabSz="914400" eaLnBrk="0" fontAlgn="base" hangingPunct="0">
              <a:spcBef>
                <a:spcPct val="0"/>
              </a:spcBef>
              <a:spcAft>
                <a:spcPct val="0"/>
              </a:spcAft>
            </a:pPr>
            <a:r>
              <a:rPr lang="en-US" sz="1000" dirty="0">
                <a:solidFill>
                  <a:prstClr val="black"/>
                </a:solidFill>
                <a:latin typeface="Times New Roman" pitchFamily="18" charset="0"/>
              </a:rPr>
              <a:t>Construction</a:t>
            </a:r>
          </a:p>
        </p:txBody>
      </p:sp>
      <p:sp>
        <p:nvSpPr>
          <p:cNvPr id="62" name="Line 34"/>
          <p:cNvSpPr>
            <a:spLocks noChangeShapeType="1"/>
          </p:cNvSpPr>
          <p:nvPr/>
        </p:nvSpPr>
        <p:spPr bwMode="auto">
          <a:xfrm>
            <a:off x="6402239" y="2721432"/>
            <a:ext cx="2112963" cy="0"/>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63" name="Line 35"/>
          <p:cNvSpPr>
            <a:spLocks noChangeShapeType="1"/>
          </p:cNvSpPr>
          <p:nvPr/>
        </p:nvSpPr>
        <p:spPr bwMode="auto">
          <a:xfrm flipH="1">
            <a:off x="6402239" y="3159582"/>
            <a:ext cx="2133600" cy="0"/>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64" name="Line 36"/>
          <p:cNvSpPr>
            <a:spLocks noChangeShapeType="1"/>
          </p:cNvSpPr>
          <p:nvPr/>
        </p:nvSpPr>
        <p:spPr bwMode="auto">
          <a:xfrm flipH="1">
            <a:off x="6402238" y="3540582"/>
            <a:ext cx="2125663" cy="0"/>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65" name="Line 37"/>
          <p:cNvSpPr>
            <a:spLocks noChangeShapeType="1"/>
          </p:cNvSpPr>
          <p:nvPr/>
        </p:nvSpPr>
        <p:spPr bwMode="auto">
          <a:xfrm flipH="1">
            <a:off x="6441570" y="5054660"/>
            <a:ext cx="2049463" cy="0"/>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sp>
        <p:nvSpPr>
          <p:cNvPr id="66" name="Rectangle 38"/>
          <p:cNvSpPr>
            <a:spLocks noChangeArrowheads="1"/>
          </p:cNvSpPr>
          <p:nvPr/>
        </p:nvSpPr>
        <p:spPr bwMode="auto">
          <a:xfrm>
            <a:off x="7164239" y="2835732"/>
            <a:ext cx="1492397" cy="243656"/>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en-US" sz="1000" b="1" dirty="0">
                <a:solidFill>
                  <a:prstClr val="black"/>
                </a:solidFill>
                <a:latin typeface="Times New Roman" pitchFamily="18" charset="0"/>
              </a:rPr>
              <a:t>Conception &amp; Initiation</a:t>
            </a:r>
          </a:p>
        </p:txBody>
      </p:sp>
      <p:sp>
        <p:nvSpPr>
          <p:cNvPr id="67" name="Rectangle 39"/>
          <p:cNvSpPr>
            <a:spLocks noChangeArrowheads="1"/>
          </p:cNvSpPr>
          <p:nvPr/>
        </p:nvSpPr>
        <p:spPr bwMode="auto">
          <a:xfrm>
            <a:off x="7124164" y="3222200"/>
            <a:ext cx="1489191" cy="243656"/>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en-US" sz="1000" b="1" dirty="0">
                <a:solidFill>
                  <a:prstClr val="black"/>
                </a:solidFill>
                <a:latin typeface="Times New Roman" pitchFamily="18" charset="0"/>
              </a:rPr>
              <a:t>Definition and Planning</a:t>
            </a:r>
          </a:p>
        </p:txBody>
      </p:sp>
      <p:sp>
        <p:nvSpPr>
          <p:cNvPr id="68" name="Rectangle 40"/>
          <p:cNvSpPr>
            <a:spLocks noChangeArrowheads="1"/>
          </p:cNvSpPr>
          <p:nvPr/>
        </p:nvSpPr>
        <p:spPr bwMode="auto">
          <a:xfrm>
            <a:off x="7745198" y="4099593"/>
            <a:ext cx="730970" cy="243656"/>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en-US" sz="1000" b="1" dirty="0">
                <a:solidFill>
                  <a:prstClr val="black"/>
                </a:solidFill>
                <a:latin typeface="Times New Roman" pitchFamily="18" charset="0"/>
              </a:rPr>
              <a:t>Execution</a:t>
            </a:r>
          </a:p>
        </p:txBody>
      </p:sp>
      <p:sp>
        <p:nvSpPr>
          <p:cNvPr id="69" name="Rectangle 41"/>
          <p:cNvSpPr>
            <a:spLocks noChangeArrowheads="1"/>
          </p:cNvSpPr>
          <p:nvPr/>
        </p:nvSpPr>
        <p:spPr bwMode="auto">
          <a:xfrm>
            <a:off x="7708395" y="5299135"/>
            <a:ext cx="846387" cy="243656"/>
          </a:xfrm>
          <a:prstGeom prst="rect">
            <a:avLst/>
          </a:prstGeom>
          <a:noFill/>
          <a:ln w="12700">
            <a:noFill/>
            <a:miter lim="800000"/>
            <a:headEnd/>
            <a:tailEnd/>
          </a:ln>
        </p:spPr>
        <p:txBody>
          <a:bodyPr wrap="none" lIns="90488" tIns="44450" rIns="90488" bIns="44450">
            <a:spAutoFit/>
          </a:bodyPr>
          <a:lstStyle/>
          <a:p>
            <a:pPr defTabSz="914400" eaLnBrk="0" fontAlgn="base" hangingPunct="0">
              <a:spcBef>
                <a:spcPct val="0"/>
              </a:spcBef>
              <a:spcAft>
                <a:spcPct val="0"/>
              </a:spcAft>
            </a:pPr>
            <a:r>
              <a:rPr lang="en-US" sz="1000" b="1" dirty="0">
                <a:solidFill>
                  <a:prstClr val="black"/>
                </a:solidFill>
                <a:latin typeface="Times New Roman" pitchFamily="18" charset="0"/>
              </a:rPr>
              <a:t>Close-Down</a:t>
            </a:r>
          </a:p>
        </p:txBody>
      </p:sp>
      <p:sp>
        <p:nvSpPr>
          <p:cNvPr id="71" name="Line 37"/>
          <p:cNvSpPr>
            <a:spLocks noChangeShapeType="1"/>
          </p:cNvSpPr>
          <p:nvPr/>
        </p:nvSpPr>
        <p:spPr bwMode="auto">
          <a:xfrm flipH="1">
            <a:off x="6426705" y="5664259"/>
            <a:ext cx="2049463" cy="0"/>
          </a:xfrm>
          <a:prstGeom prst="line">
            <a:avLst/>
          </a:prstGeom>
          <a:noFill/>
          <a:ln w="12700">
            <a:solidFill>
              <a:sysClr val="windowText" lastClr="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3" y="2858870"/>
            <a:ext cx="3962992" cy="2440266"/>
          </a:xfrm>
          <a:prstGeom prst="rect">
            <a:avLst/>
          </a:prstGeom>
          <a:effectLst>
            <a:softEdge rad="228600"/>
          </a:effectLst>
        </p:spPr>
      </p:pic>
      <p:sp>
        <p:nvSpPr>
          <p:cNvPr id="3" name="Slide Number Placeholder 2"/>
          <p:cNvSpPr>
            <a:spLocks noGrp="1"/>
          </p:cNvSpPr>
          <p:nvPr>
            <p:ph type="sldNum" sz="quarter" idx="12"/>
          </p:nvPr>
        </p:nvSpPr>
        <p:spPr/>
        <p:txBody>
          <a:bodyPr/>
          <a:lstStyle/>
          <a:p>
            <a:fld id="{0856FC6F-AB70-4D15-983C-2FC1CEFAF93E}" type="slidenum">
              <a:rPr lang="en-US" smtClean="0"/>
              <a:t>15</a:t>
            </a:fld>
            <a:endParaRPr lang="en-US" dirty="0"/>
          </a:p>
        </p:txBody>
      </p:sp>
      <p:sp>
        <p:nvSpPr>
          <p:cNvPr id="5" name="TextBox 4"/>
          <p:cNvSpPr txBox="1"/>
          <p:nvPr/>
        </p:nvSpPr>
        <p:spPr>
          <a:xfrm>
            <a:off x="9054790" y="2740392"/>
            <a:ext cx="1092820" cy="3016210"/>
          </a:xfrm>
          <a:prstGeom prst="rect">
            <a:avLst/>
          </a:prstGeom>
          <a:noFill/>
          <a:ln>
            <a:solidFill>
              <a:schemeClr val="tx1"/>
            </a:solidFill>
          </a:ln>
        </p:spPr>
        <p:txBody>
          <a:bodyPr wrap="square" rtlCol="0">
            <a:spAutoFit/>
          </a:bodyPr>
          <a:lstStyle/>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algn="ctr" defTabSz="914400" eaLnBrk="0" fontAlgn="base" hangingPunct="0">
              <a:spcBef>
                <a:spcPct val="0"/>
              </a:spcBef>
              <a:spcAft>
                <a:spcPct val="0"/>
              </a:spcAft>
            </a:pPr>
            <a:r>
              <a:rPr lang="en-US" sz="1000" b="1" dirty="0">
                <a:solidFill>
                  <a:prstClr val="black"/>
                </a:solidFill>
                <a:latin typeface="Times New Roman" pitchFamily="18" charset="0"/>
              </a:rPr>
              <a:t>Performance</a:t>
            </a:r>
          </a:p>
          <a:p>
            <a:pPr algn="ctr" defTabSz="914400" eaLnBrk="0" fontAlgn="base" hangingPunct="0">
              <a:spcBef>
                <a:spcPct val="0"/>
              </a:spcBef>
              <a:spcAft>
                <a:spcPct val="0"/>
              </a:spcAft>
            </a:pPr>
            <a:r>
              <a:rPr lang="en-US" sz="1000" b="1" dirty="0">
                <a:solidFill>
                  <a:prstClr val="black"/>
                </a:solidFill>
                <a:latin typeface="Times New Roman" pitchFamily="18" charset="0"/>
              </a:rPr>
              <a:t> &amp; </a:t>
            </a:r>
          </a:p>
          <a:p>
            <a:pPr algn="ctr" defTabSz="914400" eaLnBrk="0" fontAlgn="base" hangingPunct="0">
              <a:spcBef>
                <a:spcPct val="0"/>
              </a:spcBef>
              <a:spcAft>
                <a:spcPct val="0"/>
              </a:spcAft>
            </a:pPr>
            <a:r>
              <a:rPr lang="en-US" sz="1000" b="1" dirty="0">
                <a:solidFill>
                  <a:prstClr val="black"/>
                </a:solidFill>
                <a:latin typeface="Times New Roman" pitchFamily="18" charset="0"/>
              </a:rPr>
              <a:t>Control</a:t>
            </a: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a:p>
            <a:pPr defTabSz="914400" eaLnBrk="0" fontAlgn="base" hangingPunct="0">
              <a:spcBef>
                <a:spcPct val="0"/>
              </a:spcBef>
              <a:spcAft>
                <a:spcPct val="0"/>
              </a:spcAft>
            </a:pPr>
            <a:endParaRPr lang="en-US" sz="1000" b="1" dirty="0">
              <a:solidFill>
                <a:prstClr val="black"/>
              </a:solidFill>
              <a:latin typeface="Times New Roman" pitchFamily="18" charset="0"/>
            </a:endParaRPr>
          </a:p>
        </p:txBody>
      </p:sp>
    </p:spTree>
    <p:extLst>
      <p:ext uri="{BB962C8B-B14F-4D97-AF65-F5344CB8AC3E}">
        <p14:creationId xmlns:p14="http://schemas.microsoft.com/office/powerpoint/2010/main" val="21451628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dirty="0"/>
              <a:t>Roles of a Project Manager</a:t>
            </a:r>
          </a:p>
        </p:txBody>
      </p:sp>
      <p:sp>
        <p:nvSpPr>
          <p:cNvPr id="31747" name="Rectangle 3"/>
          <p:cNvSpPr>
            <a:spLocks noGrp="1" noChangeArrowheads="1"/>
          </p:cNvSpPr>
          <p:nvPr>
            <p:ph sz="quarter" idx="13"/>
          </p:nvPr>
        </p:nvSpPr>
        <p:spPr>
          <a:xfrm>
            <a:off x="1066174" y="4126613"/>
            <a:ext cx="2445168" cy="1364157"/>
          </a:xfrm>
        </p:spPr>
        <p:txBody>
          <a:bodyPr>
            <a:normAutofit/>
          </a:bodyPr>
          <a:lstStyle/>
          <a:p>
            <a:pPr>
              <a:defRPr/>
            </a:pPr>
            <a:r>
              <a:rPr lang="en-US" sz="2400" dirty="0"/>
              <a:t>Leader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1638300"/>
            <a:ext cx="5397500" cy="3581400"/>
          </a:xfrm>
          <a:prstGeom prst="rect">
            <a:avLst/>
          </a:prstGeom>
        </p:spPr>
      </p:pic>
      <p:sp>
        <p:nvSpPr>
          <p:cNvPr id="5" name="Rectangle 3"/>
          <p:cNvSpPr txBox="1">
            <a:spLocks noChangeArrowheads="1"/>
          </p:cNvSpPr>
          <p:nvPr/>
        </p:nvSpPr>
        <p:spPr>
          <a:xfrm>
            <a:off x="1066174" y="2519492"/>
            <a:ext cx="10363826"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en-US" sz="2400" dirty="0"/>
              <a:t>Coordinator</a:t>
            </a:r>
          </a:p>
        </p:txBody>
      </p:sp>
      <p:sp>
        <p:nvSpPr>
          <p:cNvPr id="8" name="Rectangle 3"/>
          <p:cNvSpPr txBox="1">
            <a:spLocks noChangeArrowheads="1"/>
          </p:cNvSpPr>
          <p:nvPr/>
        </p:nvSpPr>
        <p:spPr>
          <a:xfrm>
            <a:off x="9229465" y="2515642"/>
            <a:ext cx="1883661" cy="63624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en-US" sz="2400" dirty="0"/>
              <a:t>Planner</a:t>
            </a:r>
          </a:p>
        </p:txBody>
      </p:sp>
      <p:sp>
        <p:nvSpPr>
          <p:cNvPr id="9" name="Rectangle 3"/>
          <p:cNvSpPr txBox="1">
            <a:spLocks noChangeArrowheads="1"/>
          </p:cNvSpPr>
          <p:nvPr/>
        </p:nvSpPr>
        <p:spPr>
          <a:xfrm>
            <a:off x="9229465" y="4126613"/>
            <a:ext cx="2226351" cy="8894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en-US" sz="2400" dirty="0"/>
              <a:t>Negotiator</a:t>
            </a:r>
          </a:p>
        </p:txBody>
      </p:sp>
      <p:sp>
        <p:nvSpPr>
          <p:cNvPr id="10" name="Rectangle 3"/>
          <p:cNvSpPr txBox="1">
            <a:spLocks noChangeArrowheads="1"/>
          </p:cNvSpPr>
          <p:nvPr/>
        </p:nvSpPr>
        <p:spPr>
          <a:xfrm>
            <a:off x="4746885" y="5295898"/>
            <a:ext cx="2698229" cy="5715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defRPr/>
            </a:pPr>
            <a:r>
              <a:rPr lang="en-US" sz="2400" b="1" dirty="0"/>
              <a:t>Communicator</a:t>
            </a:r>
          </a:p>
        </p:txBody>
      </p:sp>
      <p:sp>
        <p:nvSpPr>
          <p:cNvPr id="3" name="Slide Number Placeholder 2"/>
          <p:cNvSpPr>
            <a:spLocks noGrp="1"/>
          </p:cNvSpPr>
          <p:nvPr>
            <p:ph type="sldNum" sz="quarter" idx="12"/>
          </p:nvPr>
        </p:nvSpPr>
        <p:spPr/>
        <p:txBody>
          <a:bodyPr/>
          <a:lstStyle/>
          <a:p>
            <a:fld id="{0856FC6F-AB70-4D15-983C-2FC1CEFAF93E}" type="slidenum">
              <a:rPr lang="en-US" smtClean="0"/>
              <a:t>16</a:t>
            </a:fld>
            <a:endParaRPr lang="en-US" dirty="0"/>
          </a:p>
        </p:txBody>
      </p:sp>
    </p:spTree>
    <p:extLst>
      <p:ext uri="{BB962C8B-B14F-4D97-AF65-F5344CB8AC3E}">
        <p14:creationId xmlns:p14="http://schemas.microsoft.com/office/powerpoint/2010/main" val="146543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8" grpId="0" build="p"/>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defRPr/>
            </a:pPr>
            <a:r>
              <a:rPr lang="en-US" dirty="0"/>
              <a:t>Project Management Functions</a:t>
            </a:r>
          </a:p>
        </p:txBody>
      </p:sp>
      <p:sp>
        <p:nvSpPr>
          <p:cNvPr id="23555" name="Rectangle 3"/>
          <p:cNvSpPr>
            <a:spLocks noGrp="1" noChangeArrowheads="1"/>
          </p:cNvSpPr>
          <p:nvPr>
            <p:ph sz="quarter" idx="13"/>
          </p:nvPr>
        </p:nvSpPr>
        <p:spPr>
          <a:xfrm>
            <a:off x="913774" y="2367092"/>
            <a:ext cx="10363826" cy="3911045"/>
          </a:xfrm>
        </p:spPr>
        <p:txBody>
          <a:bodyPr>
            <a:noAutofit/>
          </a:bodyPr>
          <a:lstStyle/>
          <a:p>
            <a:pPr>
              <a:lnSpc>
                <a:spcPct val="80000"/>
              </a:lnSpc>
              <a:defRPr/>
            </a:pPr>
            <a:r>
              <a:rPr lang="en-US" sz="2400" dirty="0"/>
              <a:t>Scope Management</a:t>
            </a:r>
          </a:p>
          <a:p>
            <a:pPr>
              <a:lnSpc>
                <a:spcPct val="80000"/>
              </a:lnSpc>
              <a:defRPr/>
            </a:pPr>
            <a:r>
              <a:rPr lang="en-US" sz="2400" dirty="0"/>
              <a:t>Risk Management</a:t>
            </a:r>
          </a:p>
          <a:p>
            <a:pPr>
              <a:lnSpc>
                <a:spcPct val="80000"/>
              </a:lnSpc>
              <a:defRPr/>
            </a:pPr>
            <a:r>
              <a:rPr lang="en-US" sz="2400" dirty="0"/>
              <a:t>Communications Management</a:t>
            </a:r>
          </a:p>
          <a:p>
            <a:pPr>
              <a:lnSpc>
                <a:spcPct val="80000"/>
              </a:lnSpc>
              <a:defRPr/>
            </a:pPr>
            <a:r>
              <a:rPr lang="en-US" sz="2400" dirty="0"/>
              <a:t>Schedule Management</a:t>
            </a:r>
          </a:p>
          <a:p>
            <a:pPr>
              <a:lnSpc>
                <a:spcPct val="80000"/>
              </a:lnSpc>
              <a:defRPr/>
            </a:pPr>
            <a:r>
              <a:rPr lang="en-US" sz="2400" dirty="0"/>
              <a:t>Human Resource Management</a:t>
            </a:r>
          </a:p>
          <a:p>
            <a:pPr>
              <a:lnSpc>
                <a:spcPct val="80000"/>
              </a:lnSpc>
              <a:defRPr/>
            </a:pPr>
            <a:r>
              <a:rPr lang="en-US" sz="2400" dirty="0"/>
              <a:t>Quality Management</a:t>
            </a:r>
          </a:p>
          <a:p>
            <a:pPr>
              <a:lnSpc>
                <a:spcPct val="80000"/>
              </a:lnSpc>
              <a:defRPr/>
            </a:pPr>
            <a:r>
              <a:rPr lang="en-US" sz="2400" dirty="0"/>
              <a:t>Cost Management</a:t>
            </a:r>
          </a:p>
          <a:p>
            <a:pPr>
              <a:lnSpc>
                <a:spcPct val="80000"/>
              </a:lnSpc>
              <a:defRPr/>
            </a:pPr>
            <a:r>
              <a:rPr lang="en-US" sz="2400" dirty="0"/>
              <a:t>Procurement Management</a:t>
            </a:r>
          </a:p>
          <a:p>
            <a:pPr>
              <a:lnSpc>
                <a:spcPct val="80000"/>
              </a:lnSpc>
              <a:defRPr/>
            </a:pPr>
            <a:r>
              <a:rPr lang="en-US" sz="2400" dirty="0"/>
              <a:t>Integration Management</a:t>
            </a:r>
          </a:p>
          <a:p>
            <a:pPr>
              <a:lnSpc>
                <a:spcPct val="80000"/>
              </a:lnSpc>
              <a:defRP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687" y="1708879"/>
            <a:ext cx="5615724" cy="3741476"/>
          </a:xfrm>
          <a:prstGeom prst="rect">
            <a:avLst/>
          </a:prstGeom>
          <a:effectLst>
            <a:softEdge rad="520700"/>
          </a:effectLst>
        </p:spPr>
      </p:pic>
      <p:sp>
        <p:nvSpPr>
          <p:cNvPr id="3" name="Slide Number Placeholder 2"/>
          <p:cNvSpPr>
            <a:spLocks noGrp="1"/>
          </p:cNvSpPr>
          <p:nvPr>
            <p:ph type="sldNum" sz="quarter" idx="12"/>
          </p:nvPr>
        </p:nvSpPr>
        <p:spPr/>
        <p:txBody>
          <a:bodyPr/>
          <a:lstStyle/>
          <a:p>
            <a:fld id="{0856FC6F-AB70-4D15-983C-2FC1CEFAF93E}" type="slidenum">
              <a:rPr lang="en-US" smtClean="0"/>
              <a:t>17</a:t>
            </a:fld>
            <a:endParaRPr lang="en-US" dirty="0"/>
          </a:p>
        </p:txBody>
      </p:sp>
    </p:spTree>
    <p:extLst>
      <p:ext uri="{BB962C8B-B14F-4D97-AF65-F5344CB8AC3E}">
        <p14:creationId xmlns:p14="http://schemas.microsoft.com/office/powerpoint/2010/main" val="3906352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55">
                                            <p:txEl>
                                              <p:pRg st="8" end="8"/>
                                            </p:txEl>
                                          </p:spTgt>
                                        </p:tgtEl>
                                        <p:attrNameLst>
                                          <p:attrName>style.visibility</p:attrName>
                                        </p:attrNameLst>
                                      </p:cBhvr>
                                      <p:to>
                                        <p:strVal val="visible"/>
                                      </p:to>
                                    </p:set>
                                    <p:anim calcmode="lin" valueType="num">
                                      <p:cBhvr additive="base">
                                        <p:cTn id="55" dur="500" fill="hold"/>
                                        <p:tgtEl>
                                          <p:spTgt spid="235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35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a:t>Scope Management	</a:t>
            </a:r>
          </a:p>
        </p:txBody>
      </p:sp>
      <p:sp>
        <p:nvSpPr>
          <p:cNvPr id="33795" name="Rectangle 3"/>
          <p:cNvSpPr>
            <a:spLocks noGrp="1" noChangeArrowheads="1"/>
          </p:cNvSpPr>
          <p:nvPr>
            <p:ph sz="quarter" idx="13"/>
          </p:nvPr>
        </p:nvSpPr>
        <p:spPr/>
        <p:txBody>
          <a:bodyPr>
            <a:normAutofit/>
          </a:bodyPr>
          <a:lstStyle/>
          <a:p>
            <a:pPr algn="ctr">
              <a:buFont typeface="Monotype Sorts" pitchFamily="2" charset="2"/>
              <a:buNone/>
              <a:defRPr/>
            </a:pPr>
            <a:r>
              <a:rPr lang="en-US" sz="2400" dirty="0"/>
              <a:t>Ensure that the project includes all the work required, and only the work required, to complete the project successfully.</a:t>
            </a:r>
          </a:p>
          <a:p>
            <a:pPr algn="ctr">
              <a:buFont typeface="Monotype Sorts" pitchFamily="2" charset="2"/>
              <a:buNone/>
              <a:defRP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113" y="3447737"/>
            <a:ext cx="3405148" cy="3132736"/>
          </a:xfrm>
          <a:prstGeom prst="rect">
            <a:avLst/>
          </a:prstGeom>
          <a:effectLst>
            <a:softEdge rad="165100"/>
          </a:effectLst>
        </p:spPr>
      </p:pic>
      <p:sp>
        <p:nvSpPr>
          <p:cNvPr id="3" name="Slide Number Placeholder 2"/>
          <p:cNvSpPr>
            <a:spLocks noGrp="1"/>
          </p:cNvSpPr>
          <p:nvPr>
            <p:ph type="sldNum" sz="quarter" idx="12"/>
          </p:nvPr>
        </p:nvSpPr>
        <p:spPr/>
        <p:txBody>
          <a:bodyPr/>
          <a:lstStyle/>
          <a:p>
            <a:fld id="{0856FC6F-AB70-4D15-983C-2FC1CEFAF93E}" type="slidenum">
              <a:rPr lang="en-US" smtClean="0"/>
              <a:t>18</a:t>
            </a:fld>
            <a:endParaRPr lang="en-US" dirty="0"/>
          </a:p>
        </p:txBody>
      </p:sp>
    </p:spTree>
    <p:extLst>
      <p:ext uri="{BB962C8B-B14F-4D97-AF65-F5344CB8AC3E}">
        <p14:creationId xmlns:p14="http://schemas.microsoft.com/office/powerpoint/2010/main" val="18832560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defRPr/>
            </a:pPr>
            <a:r>
              <a:rPr lang="en-US" dirty="0"/>
              <a:t>Scope</a:t>
            </a:r>
          </a:p>
        </p:txBody>
      </p:sp>
      <p:sp>
        <p:nvSpPr>
          <p:cNvPr id="73731" name="Rectangle 3"/>
          <p:cNvSpPr>
            <a:spLocks noGrp="1" noChangeArrowheads="1"/>
          </p:cNvSpPr>
          <p:nvPr>
            <p:ph sz="quarter" idx="13"/>
          </p:nvPr>
        </p:nvSpPr>
        <p:spPr>
          <a:xfrm>
            <a:off x="913774" y="2367092"/>
            <a:ext cx="7285346" cy="3424107"/>
          </a:xfrm>
        </p:spPr>
        <p:txBody>
          <a:bodyPr>
            <a:normAutofit/>
          </a:bodyPr>
          <a:lstStyle/>
          <a:p>
            <a:pPr>
              <a:buFont typeface="Monotype Sorts" pitchFamily="2" charset="2"/>
              <a:buNone/>
              <a:defRPr/>
            </a:pPr>
            <a:r>
              <a:rPr lang="en-US" sz="2400" dirty="0"/>
              <a:t>Have you or can you develop a 3 Sentence Scope Statement for your project?</a:t>
            </a:r>
          </a:p>
          <a:p>
            <a:pPr>
              <a:buFont typeface="Monotype Sorts" pitchFamily="2" charset="2"/>
              <a:buNone/>
              <a:defRPr/>
            </a:pPr>
            <a:endParaRPr lang="en-US" sz="2400" dirty="0"/>
          </a:p>
          <a:p>
            <a:pPr>
              <a:buFont typeface="Monotype Sorts" pitchFamily="2" charset="2"/>
              <a:buNone/>
              <a:defRPr/>
            </a:pPr>
            <a:r>
              <a:rPr lang="en-US" sz="2400" dirty="0"/>
              <a:t>If not, what do you need to complete one?</a:t>
            </a:r>
          </a:p>
          <a:p>
            <a:pPr>
              <a:defRP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721" y="2983043"/>
            <a:ext cx="3385335" cy="3380282"/>
          </a:xfrm>
          <a:prstGeom prst="rect">
            <a:avLst/>
          </a:prstGeom>
        </p:spPr>
      </p:pic>
      <p:sp>
        <p:nvSpPr>
          <p:cNvPr id="3" name="Slide Number Placeholder 2"/>
          <p:cNvSpPr>
            <a:spLocks noGrp="1"/>
          </p:cNvSpPr>
          <p:nvPr>
            <p:ph type="sldNum" sz="quarter" idx="12"/>
          </p:nvPr>
        </p:nvSpPr>
        <p:spPr/>
        <p:txBody>
          <a:bodyPr/>
          <a:lstStyle/>
          <a:p>
            <a:fld id="{0856FC6F-AB70-4D15-983C-2FC1CEFAF93E}" type="slidenum">
              <a:rPr lang="en-US" smtClean="0"/>
              <a:t>19</a:t>
            </a:fld>
            <a:endParaRPr lang="en-US" dirty="0"/>
          </a:p>
        </p:txBody>
      </p:sp>
    </p:spTree>
    <p:extLst>
      <p:ext uri="{BB962C8B-B14F-4D97-AF65-F5344CB8AC3E}">
        <p14:creationId xmlns:p14="http://schemas.microsoft.com/office/powerpoint/2010/main" val="387881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a:t>Introduction </a:t>
            </a:r>
          </a:p>
        </p:txBody>
      </p:sp>
      <p:sp>
        <p:nvSpPr>
          <p:cNvPr id="6147" name="Rectangle 3"/>
          <p:cNvSpPr>
            <a:spLocks noGrp="1" noChangeArrowheads="1"/>
          </p:cNvSpPr>
          <p:nvPr>
            <p:ph sz="quarter" idx="13"/>
          </p:nvPr>
        </p:nvSpPr>
        <p:spPr>
          <a:xfrm>
            <a:off x="761193" y="1749973"/>
            <a:ext cx="4261944" cy="4850523"/>
          </a:xfrm>
        </p:spPr>
        <p:txBody>
          <a:bodyPr>
            <a:normAutofit fontScale="62500" lnSpcReduction="20000"/>
          </a:bodyPr>
          <a:lstStyle/>
          <a:p>
            <a:pPr>
              <a:buNone/>
            </a:pPr>
            <a:endParaRPr lang="en-US" sz="1200" dirty="0"/>
          </a:p>
          <a:p>
            <a:pPr>
              <a:buNone/>
              <a:defRPr/>
            </a:pPr>
            <a:r>
              <a:rPr lang="en-US" sz="3800" dirty="0"/>
              <a:t>Eric Lemmons, PMP</a:t>
            </a:r>
          </a:p>
          <a:p>
            <a:pPr>
              <a:buNone/>
              <a:defRPr/>
            </a:pPr>
            <a:r>
              <a:rPr lang="en-US" sz="2200" dirty="0"/>
              <a:t>	Senior Technical Account Manager</a:t>
            </a:r>
          </a:p>
          <a:p>
            <a:pPr>
              <a:buNone/>
              <a:defRPr/>
            </a:pPr>
            <a:r>
              <a:rPr lang="en-US" sz="2200" dirty="0"/>
              <a:t>	 Microsoft</a:t>
            </a:r>
          </a:p>
          <a:p>
            <a:pPr>
              <a:buNone/>
              <a:defRPr/>
            </a:pPr>
            <a:r>
              <a:rPr lang="en-US" sz="1700" dirty="0"/>
              <a:t>	</a:t>
            </a:r>
          </a:p>
          <a:p>
            <a:pPr>
              <a:buNone/>
              <a:defRPr/>
            </a:pPr>
            <a:r>
              <a:rPr lang="en-US" sz="3800" dirty="0"/>
              <a:t>Sharyn Lemmons, PMP, CBCP</a:t>
            </a:r>
          </a:p>
          <a:p>
            <a:pPr>
              <a:buNone/>
            </a:pPr>
            <a:r>
              <a:rPr lang="en-US" sz="2200" dirty="0"/>
              <a:t>       Senior Manager – Business Continuity Team</a:t>
            </a:r>
          </a:p>
          <a:p>
            <a:pPr>
              <a:buNone/>
            </a:pPr>
            <a:r>
              <a:rPr lang="en-US" sz="2200" dirty="0"/>
              <a:t>       Express Scripts, Inc. (a division of Cigna)</a:t>
            </a:r>
          </a:p>
          <a:p>
            <a:pPr>
              <a:buNone/>
            </a:pPr>
            <a:endParaRPr lang="en-US" sz="1700" dirty="0"/>
          </a:p>
          <a:p>
            <a:pPr>
              <a:buNone/>
              <a:defRPr/>
            </a:pPr>
            <a:r>
              <a:rPr lang="en-US" sz="3800" dirty="0"/>
              <a:t>Gary Obernuefemann</a:t>
            </a:r>
          </a:p>
          <a:p>
            <a:pPr>
              <a:buNone/>
              <a:defRPr/>
            </a:pPr>
            <a:r>
              <a:rPr lang="en-US" sz="4500" dirty="0"/>
              <a:t>	</a:t>
            </a:r>
            <a:r>
              <a:rPr lang="en-US" sz="2200" dirty="0"/>
              <a:t>Project Manager</a:t>
            </a:r>
          </a:p>
          <a:p>
            <a:pPr>
              <a:buNone/>
              <a:defRPr/>
            </a:pPr>
            <a:r>
              <a:rPr lang="en-US" sz="2200" dirty="0"/>
              <a:t>	KellyMitchell Group</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55" y="1828176"/>
            <a:ext cx="6845300" cy="4191000"/>
          </a:xfrm>
          <a:prstGeom prst="rect">
            <a:avLst/>
          </a:prstGeom>
          <a:effectLst>
            <a:softEdge rad="165100"/>
          </a:effectLst>
        </p:spPr>
      </p:pic>
      <p:sp>
        <p:nvSpPr>
          <p:cNvPr id="3" name="Slide Number Placeholder 2"/>
          <p:cNvSpPr>
            <a:spLocks noGrp="1"/>
          </p:cNvSpPr>
          <p:nvPr>
            <p:ph type="sldNum" sz="quarter" idx="12"/>
          </p:nvPr>
        </p:nvSpPr>
        <p:spPr/>
        <p:txBody>
          <a:bodyPr/>
          <a:lstStyle/>
          <a:p>
            <a:fld id="{0856FC6F-AB70-4D15-983C-2FC1CEFAF93E}" type="slidenum">
              <a:rPr lang="en-US" smtClean="0"/>
              <a:t>2</a:t>
            </a:fld>
            <a:endParaRPr lang="en-US" dirty="0"/>
          </a:p>
        </p:txBody>
      </p:sp>
    </p:spTree>
    <p:extLst>
      <p:ext uri="{BB962C8B-B14F-4D97-AF65-F5344CB8AC3E}">
        <p14:creationId xmlns:p14="http://schemas.microsoft.com/office/powerpoint/2010/main" val="8569506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960" y="3128570"/>
            <a:ext cx="7281889" cy="4551181"/>
          </a:xfrm>
          <a:prstGeom prst="rect">
            <a:avLst/>
          </a:prstGeom>
        </p:spPr>
      </p:pic>
      <p:sp>
        <p:nvSpPr>
          <p:cNvPr id="35842" name="Rectangle 2"/>
          <p:cNvSpPr>
            <a:spLocks noGrp="1" noChangeArrowheads="1"/>
          </p:cNvSpPr>
          <p:nvPr>
            <p:ph type="title"/>
          </p:nvPr>
        </p:nvSpPr>
        <p:spPr/>
        <p:txBody>
          <a:bodyPr/>
          <a:lstStyle/>
          <a:p>
            <a:pPr>
              <a:defRPr/>
            </a:pPr>
            <a:r>
              <a:rPr lang="en-US" dirty="0"/>
              <a:t>Change Control	</a:t>
            </a:r>
          </a:p>
        </p:txBody>
      </p:sp>
      <p:sp>
        <p:nvSpPr>
          <p:cNvPr id="35843" name="Rectangle 3"/>
          <p:cNvSpPr>
            <a:spLocks noGrp="1" noChangeArrowheads="1"/>
          </p:cNvSpPr>
          <p:nvPr>
            <p:ph sz="quarter" idx="13"/>
          </p:nvPr>
        </p:nvSpPr>
        <p:spPr/>
        <p:txBody>
          <a:bodyPr>
            <a:normAutofit/>
          </a:bodyPr>
          <a:lstStyle/>
          <a:p>
            <a:pPr>
              <a:defRPr/>
            </a:pPr>
            <a:r>
              <a:rPr lang="en-US" sz="2400" dirty="0"/>
              <a:t>Ensure that changes are agreed upon.</a:t>
            </a:r>
          </a:p>
          <a:p>
            <a:pPr>
              <a:defRPr/>
            </a:pPr>
            <a:r>
              <a:rPr lang="en-US" sz="2400" dirty="0"/>
              <a:t>Determine when scope change is desired/has occurred.</a:t>
            </a:r>
          </a:p>
          <a:p>
            <a:pPr>
              <a:defRPr/>
            </a:pPr>
            <a:r>
              <a:rPr lang="en-US" sz="2400" dirty="0"/>
              <a:t>Managing the change through all other processes (schedule, cost, quality).</a:t>
            </a:r>
          </a:p>
        </p:txBody>
      </p:sp>
      <p:sp>
        <p:nvSpPr>
          <p:cNvPr id="3" name="Slide Number Placeholder 2"/>
          <p:cNvSpPr>
            <a:spLocks noGrp="1"/>
          </p:cNvSpPr>
          <p:nvPr>
            <p:ph type="sldNum" sz="quarter" idx="12"/>
          </p:nvPr>
        </p:nvSpPr>
        <p:spPr/>
        <p:txBody>
          <a:bodyPr/>
          <a:lstStyle/>
          <a:p>
            <a:fld id="{0856FC6F-AB70-4D15-983C-2FC1CEFAF93E}" type="slidenum">
              <a:rPr lang="en-US" smtClean="0"/>
              <a:t>20</a:t>
            </a:fld>
            <a:endParaRPr lang="en-US" dirty="0"/>
          </a:p>
        </p:txBody>
      </p:sp>
    </p:spTree>
    <p:extLst>
      <p:ext uri="{BB962C8B-B14F-4D97-AF65-F5344CB8AC3E}">
        <p14:creationId xmlns:p14="http://schemas.microsoft.com/office/powerpoint/2010/main" val="3141702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 calcmode="lin" valueType="num">
                                      <p:cBhvr additive="base">
                                        <p:cTn id="13"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752" y="4212235"/>
            <a:ext cx="4418711" cy="2988247"/>
          </a:xfrm>
          <a:prstGeom prst="rect">
            <a:avLst/>
          </a:prstGeom>
          <a:effectLst>
            <a:softEdge rad="673100"/>
          </a:effectLst>
        </p:spPr>
      </p:pic>
      <p:sp>
        <p:nvSpPr>
          <p:cNvPr id="37890" name="Rectangle 2"/>
          <p:cNvSpPr>
            <a:spLocks noGrp="1" noChangeArrowheads="1"/>
          </p:cNvSpPr>
          <p:nvPr>
            <p:ph type="title"/>
          </p:nvPr>
        </p:nvSpPr>
        <p:spPr/>
        <p:txBody>
          <a:bodyPr/>
          <a:lstStyle/>
          <a:p>
            <a:pPr>
              <a:defRPr/>
            </a:pPr>
            <a:r>
              <a:rPr lang="en-US" dirty="0"/>
              <a:t>Risk Management</a:t>
            </a:r>
          </a:p>
        </p:txBody>
      </p:sp>
      <p:sp>
        <p:nvSpPr>
          <p:cNvPr id="37891" name="Rectangle 3"/>
          <p:cNvSpPr>
            <a:spLocks noGrp="1" noChangeArrowheads="1"/>
          </p:cNvSpPr>
          <p:nvPr>
            <p:ph sz="quarter" idx="13"/>
          </p:nvPr>
        </p:nvSpPr>
        <p:spPr>
          <a:xfrm>
            <a:off x="913774" y="2367092"/>
            <a:ext cx="8519786" cy="4011406"/>
          </a:xfrm>
        </p:spPr>
        <p:txBody>
          <a:bodyPr>
            <a:noAutofit/>
          </a:bodyPr>
          <a:lstStyle/>
          <a:p>
            <a:pPr>
              <a:buFont typeface="Monotype Sorts" pitchFamily="2" charset="2"/>
              <a:buNone/>
              <a:defRPr/>
            </a:pPr>
            <a:r>
              <a:rPr lang="en-US" sz="2400" dirty="0"/>
              <a:t>The process of identifying, analyzing, and responding to project risk.</a:t>
            </a:r>
          </a:p>
          <a:p>
            <a:pPr>
              <a:buFont typeface="Monotype Sorts" pitchFamily="2" charset="2"/>
              <a:buNone/>
              <a:defRPr/>
            </a:pPr>
            <a:endParaRPr lang="en-US" sz="1200" dirty="0"/>
          </a:p>
          <a:p>
            <a:pPr>
              <a:buFont typeface="Monotype Sorts" pitchFamily="2" charset="2"/>
              <a:buNone/>
              <a:defRPr/>
            </a:pPr>
            <a:r>
              <a:rPr lang="en-US" sz="2400" dirty="0"/>
              <a:t>Risk is an uncertain event or condition that will have an effect on the project.  It has a cause and an effect and a consequence to cost, schedule, or quality.</a:t>
            </a:r>
          </a:p>
          <a:p>
            <a:pPr>
              <a:buFont typeface="Monotype Sorts" pitchFamily="2" charset="2"/>
              <a:buNone/>
              <a:defRPr/>
            </a:pPr>
            <a:endParaRPr lang="en-US" sz="1200" dirty="0"/>
          </a:p>
          <a:p>
            <a:pPr>
              <a:buFont typeface="Monotype Sorts" pitchFamily="2" charset="2"/>
              <a:buNone/>
              <a:defRPr/>
            </a:pPr>
            <a:r>
              <a:rPr lang="en-US" sz="2400" dirty="0"/>
              <a:t>What is the biggest risk on your project?</a:t>
            </a:r>
          </a:p>
          <a:p>
            <a:pPr>
              <a:buFont typeface="Monotype Sorts" pitchFamily="2" charset="2"/>
              <a:buNone/>
              <a:defRPr/>
            </a:pPr>
            <a:endParaRPr lang="en-US" sz="2400" dirty="0"/>
          </a:p>
        </p:txBody>
      </p:sp>
      <p:sp>
        <p:nvSpPr>
          <p:cNvPr id="3" name="Slide Number Placeholder 2"/>
          <p:cNvSpPr>
            <a:spLocks noGrp="1"/>
          </p:cNvSpPr>
          <p:nvPr>
            <p:ph type="sldNum" sz="quarter" idx="12"/>
          </p:nvPr>
        </p:nvSpPr>
        <p:spPr/>
        <p:txBody>
          <a:bodyPr/>
          <a:lstStyle/>
          <a:p>
            <a:fld id="{0856FC6F-AB70-4D15-983C-2FC1CEFAF93E}" type="slidenum">
              <a:rPr lang="en-US" smtClean="0"/>
              <a:t>21</a:t>
            </a:fld>
            <a:endParaRPr lang="en-US" dirty="0"/>
          </a:p>
        </p:txBody>
      </p:sp>
    </p:spTree>
    <p:extLst>
      <p:ext uri="{BB962C8B-B14F-4D97-AF65-F5344CB8AC3E}">
        <p14:creationId xmlns:p14="http://schemas.microsoft.com/office/powerpoint/2010/main" val="2611616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additive="base">
                                        <p:cTn id="7"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anim calcmode="lin" valueType="num">
                                      <p:cBhvr additive="base">
                                        <p:cTn id="13"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826" y="2734759"/>
            <a:ext cx="3962400" cy="2688771"/>
          </a:xfrm>
          <a:prstGeom prst="rect">
            <a:avLst/>
          </a:prstGeom>
          <a:effectLst>
            <a:softEdge rad="698500"/>
          </a:effectLst>
        </p:spPr>
      </p:pic>
      <p:sp>
        <p:nvSpPr>
          <p:cNvPr id="39938" name="Rectangle 2"/>
          <p:cNvSpPr>
            <a:spLocks noGrp="1" noChangeArrowheads="1"/>
          </p:cNvSpPr>
          <p:nvPr>
            <p:ph type="title"/>
          </p:nvPr>
        </p:nvSpPr>
        <p:spPr/>
        <p:txBody>
          <a:bodyPr>
            <a:normAutofit/>
          </a:bodyPr>
          <a:lstStyle/>
          <a:p>
            <a:pPr>
              <a:defRPr/>
            </a:pPr>
            <a:r>
              <a:rPr lang="en-US" dirty="0"/>
              <a:t>Communications Management</a:t>
            </a:r>
          </a:p>
        </p:txBody>
      </p:sp>
      <p:sp>
        <p:nvSpPr>
          <p:cNvPr id="39939" name="Rectangle 3"/>
          <p:cNvSpPr>
            <a:spLocks noGrp="1" noChangeArrowheads="1"/>
          </p:cNvSpPr>
          <p:nvPr>
            <p:ph sz="quarter" idx="13"/>
          </p:nvPr>
        </p:nvSpPr>
        <p:spPr>
          <a:xfrm>
            <a:off x="913774" y="2367092"/>
            <a:ext cx="5832714" cy="3424107"/>
          </a:xfrm>
        </p:spPr>
        <p:txBody>
          <a:bodyPr>
            <a:normAutofit lnSpcReduction="10000"/>
          </a:bodyPr>
          <a:lstStyle/>
          <a:p>
            <a:pPr>
              <a:buFont typeface="Monotype Sorts" pitchFamily="2" charset="2"/>
              <a:buNone/>
              <a:defRPr/>
            </a:pPr>
            <a:r>
              <a:rPr lang="en-US" sz="2400" dirty="0"/>
              <a:t>Ensure the timely and appropriate  generation, collection, dissemination, storage, and ultimate disposition of project information.</a:t>
            </a:r>
          </a:p>
          <a:p>
            <a:pPr>
              <a:buFont typeface="Monotype Sorts" pitchFamily="2" charset="2"/>
              <a:buNone/>
              <a:defRPr/>
            </a:pPr>
            <a:endParaRPr lang="en-US" sz="1200" dirty="0"/>
          </a:p>
          <a:p>
            <a:pPr>
              <a:buFont typeface="Monotype Sorts" pitchFamily="2" charset="2"/>
              <a:buNone/>
              <a:defRPr/>
            </a:pPr>
            <a:r>
              <a:rPr lang="en-US" sz="2400" dirty="0"/>
              <a:t>Who needs to know what?  When do they need to know it?  How will it be communicated and by Whom?</a:t>
            </a:r>
          </a:p>
          <a:p>
            <a:pPr>
              <a:buFont typeface="Monotype Sorts" pitchFamily="2" charset="2"/>
              <a:buNone/>
              <a:defRPr/>
            </a:pPr>
            <a:endParaRPr lang="en-US" sz="2400" dirty="0"/>
          </a:p>
        </p:txBody>
      </p:sp>
      <p:sp>
        <p:nvSpPr>
          <p:cNvPr id="3" name="Slide Number Placeholder 2"/>
          <p:cNvSpPr>
            <a:spLocks noGrp="1"/>
          </p:cNvSpPr>
          <p:nvPr>
            <p:ph type="sldNum" sz="quarter" idx="12"/>
          </p:nvPr>
        </p:nvSpPr>
        <p:spPr/>
        <p:txBody>
          <a:bodyPr/>
          <a:lstStyle/>
          <a:p>
            <a:fld id="{0856FC6F-AB70-4D15-983C-2FC1CEFAF93E}" type="slidenum">
              <a:rPr lang="en-US" smtClean="0"/>
              <a:t>22</a:t>
            </a:fld>
            <a:endParaRPr lang="en-US" dirty="0"/>
          </a:p>
        </p:txBody>
      </p:sp>
    </p:spTree>
    <p:extLst>
      <p:ext uri="{BB962C8B-B14F-4D97-AF65-F5344CB8AC3E}">
        <p14:creationId xmlns:p14="http://schemas.microsoft.com/office/powerpoint/2010/main" val="2887904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 calcmode="lin" valueType="num">
                                      <p:cBhvr additive="base">
                                        <p:cTn id="7"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364" y="1753848"/>
            <a:ext cx="8710981" cy="4282899"/>
          </a:xfrm>
          <a:prstGeom prst="rect">
            <a:avLst/>
          </a:prstGeom>
          <a:effectLst>
            <a:outerShdw blurRad="1168400" dist="50800" dir="5400000" algn="ctr" rotWithShape="0">
              <a:srgbClr val="000000">
                <a:alpha val="0"/>
              </a:srgbClr>
            </a:outerShdw>
          </a:effectLst>
        </p:spPr>
      </p:pic>
      <p:sp>
        <p:nvSpPr>
          <p:cNvPr id="80898" name="Rectangle 2"/>
          <p:cNvSpPr>
            <a:spLocks noGrp="1" noChangeArrowheads="1"/>
          </p:cNvSpPr>
          <p:nvPr>
            <p:ph type="title"/>
          </p:nvPr>
        </p:nvSpPr>
        <p:spPr/>
        <p:txBody>
          <a:bodyPr>
            <a:normAutofit/>
          </a:bodyPr>
          <a:lstStyle/>
          <a:p>
            <a:pPr>
              <a:defRPr/>
            </a:pPr>
            <a:r>
              <a:rPr lang="en-US" dirty="0"/>
              <a:t>Communications Management</a:t>
            </a:r>
          </a:p>
        </p:txBody>
      </p:sp>
      <p:sp>
        <p:nvSpPr>
          <p:cNvPr id="80899" name="Rectangle 3"/>
          <p:cNvSpPr>
            <a:spLocks noGrp="1" noChangeArrowheads="1"/>
          </p:cNvSpPr>
          <p:nvPr>
            <p:ph sz="quarter" idx="13"/>
          </p:nvPr>
        </p:nvSpPr>
        <p:spPr>
          <a:xfrm>
            <a:off x="913774" y="2843561"/>
            <a:ext cx="9624128" cy="2947638"/>
          </a:xfrm>
          <a:noFill/>
          <a:effectLst>
            <a:glow rad="127000">
              <a:schemeClr val="accent1"/>
            </a:glow>
          </a:effectLst>
        </p:spPr>
        <p:txBody>
          <a:bodyPr>
            <a:normAutofit fontScale="92500" lnSpcReduction="10000"/>
          </a:bodyPr>
          <a:lstStyle/>
          <a:p>
            <a:pPr>
              <a:buFont typeface="Monotype Sorts" pitchFamily="2" charset="2"/>
              <a:buNone/>
              <a:defRPr/>
            </a:pPr>
            <a:r>
              <a:rPr lang="en-US" sz="2400" dirty="0"/>
              <a:t>What is your communication plan?  </a:t>
            </a:r>
          </a:p>
          <a:p>
            <a:pPr>
              <a:buFont typeface="Monotype Sorts" pitchFamily="2" charset="2"/>
              <a:buNone/>
              <a:defRPr/>
            </a:pPr>
            <a:endParaRPr lang="en-US" sz="2400" dirty="0"/>
          </a:p>
          <a:p>
            <a:pPr>
              <a:buFont typeface="Monotype Sorts" pitchFamily="2" charset="2"/>
              <a:buNone/>
              <a:defRPr/>
            </a:pPr>
            <a:r>
              <a:rPr lang="en-US" sz="2400" dirty="0"/>
              <a:t>What is the Frequency/Method/Content of communication with </a:t>
            </a:r>
          </a:p>
          <a:p>
            <a:pPr>
              <a:defRPr/>
            </a:pPr>
            <a:r>
              <a:rPr lang="en-US" sz="2400" dirty="0"/>
              <a:t>Dr. Sauter?  </a:t>
            </a:r>
          </a:p>
          <a:p>
            <a:pPr>
              <a:defRPr/>
            </a:pPr>
            <a:r>
              <a:rPr lang="en-US" sz="2400" dirty="0"/>
              <a:t>The Customer?  </a:t>
            </a:r>
          </a:p>
          <a:p>
            <a:pPr>
              <a:defRPr/>
            </a:pPr>
            <a:r>
              <a:rPr lang="en-US" sz="2400" dirty="0"/>
              <a:t>Each other?</a:t>
            </a:r>
          </a:p>
          <a:p>
            <a:pPr>
              <a:defRPr/>
            </a:pPr>
            <a:endParaRPr lang="en-US" sz="2400" dirty="0"/>
          </a:p>
        </p:txBody>
      </p:sp>
      <p:sp>
        <p:nvSpPr>
          <p:cNvPr id="3" name="Slide Number Placeholder 2"/>
          <p:cNvSpPr>
            <a:spLocks noGrp="1"/>
          </p:cNvSpPr>
          <p:nvPr>
            <p:ph type="sldNum" sz="quarter" idx="12"/>
          </p:nvPr>
        </p:nvSpPr>
        <p:spPr/>
        <p:txBody>
          <a:bodyPr/>
          <a:lstStyle/>
          <a:p>
            <a:fld id="{0856FC6F-AB70-4D15-983C-2FC1CEFAF93E}" type="slidenum">
              <a:rPr lang="en-US" smtClean="0"/>
              <a:t>23</a:t>
            </a:fld>
            <a:endParaRPr lang="en-US" dirty="0"/>
          </a:p>
        </p:txBody>
      </p:sp>
    </p:spTree>
    <p:extLst>
      <p:ext uri="{BB962C8B-B14F-4D97-AF65-F5344CB8AC3E}">
        <p14:creationId xmlns:p14="http://schemas.microsoft.com/office/powerpoint/2010/main" val="203897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dirty="0"/>
              <a:t>Schedule Management</a:t>
            </a:r>
          </a:p>
        </p:txBody>
      </p:sp>
      <p:sp>
        <p:nvSpPr>
          <p:cNvPr id="41987" name="Rectangle 3"/>
          <p:cNvSpPr>
            <a:spLocks noGrp="1" noChangeArrowheads="1"/>
          </p:cNvSpPr>
          <p:nvPr>
            <p:ph sz="quarter" idx="13"/>
          </p:nvPr>
        </p:nvSpPr>
        <p:spPr>
          <a:xfrm>
            <a:off x="990600" y="2367092"/>
            <a:ext cx="7513320" cy="3424107"/>
          </a:xfrm>
        </p:spPr>
        <p:txBody>
          <a:bodyPr>
            <a:noAutofit/>
          </a:bodyPr>
          <a:lstStyle/>
          <a:p>
            <a:pPr>
              <a:buFont typeface="Monotype Sorts" pitchFamily="2" charset="2"/>
              <a:buNone/>
              <a:defRPr/>
            </a:pPr>
            <a:r>
              <a:rPr lang="en-US" sz="2400" dirty="0"/>
              <a:t>Ensure the timely completion of the project.</a:t>
            </a:r>
          </a:p>
          <a:p>
            <a:pPr lvl="1">
              <a:lnSpc>
                <a:spcPct val="100000"/>
              </a:lnSpc>
              <a:defRPr/>
            </a:pPr>
            <a:r>
              <a:rPr lang="en-US" sz="2200" dirty="0"/>
              <a:t>Identify the specific activities that must be performed to meet deliverables.</a:t>
            </a:r>
          </a:p>
          <a:p>
            <a:pPr lvl="1">
              <a:lnSpc>
                <a:spcPct val="100000"/>
              </a:lnSpc>
              <a:defRPr/>
            </a:pPr>
            <a:r>
              <a:rPr lang="en-US" sz="2200" dirty="0"/>
              <a:t>Document dependencies</a:t>
            </a:r>
          </a:p>
          <a:p>
            <a:pPr lvl="1">
              <a:lnSpc>
                <a:spcPct val="100000"/>
              </a:lnSpc>
              <a:defRPr/>
            </a:pPr>
            <a:r>
              <a:rPr lang="en-US" sz="2200" dirty="0"/>
              <a:t>Estimate the time to complete an activity</a:t>
            </a:r>
          </a:p>
          <a:p>
            <a:pPr lvl="1">
              <a:lnSpc>
                <a:spcPct val="100000"/>
              </a:lnSpc>
              <a:defRPr/>
            </a:pPr>
            <a:r>
              <a:rPr lang="en-US" sz="2200" dirty="0"/>
              <a:t>Schedule development (start and end dates)</a:t>
            </a:r>
          </a:p>
          <a:p>
            <a:pPr lvl="1">
              <a:lnSpc>
                <a:spcPct val="100000"/>
              </a:lnSpc>
              <a:defRPr/>
            </a:pPr>
            <a:r>
              <a:rPr lang="en-US" sz="2200" dirty="0"/>
              <a:t>Schedule control</a:t>
            </a:r>
          </a:p>
          <a:p>
            <a:pPr>
              <a:buFont typeface="Monotype Sorts" pitchFamily="2" charset="2"/>
              <a:buNone/>
              <a:defRPr/>
            </a:pPr>
            <a:r>
              <a:rPr lang="en-US" sz="2400" dirty="0"/>
              <a:t>What is the Critical Path/Milestones for your class project?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768" y="2987040"/>
            <a:ext cx="3705327" cy="2368559"/>
          </a:xfrm>
          <a:prstGeom prst="rect">
            <a:avLst/>
          </a:prstGeom>
        </p:spPr>
      </p:pic>
      <p:sp>
        <p:nvSpPr>
          <p:cNvPr id="2" name="Slide Number Placeholder 1"/>
          <p:cNvSpPr>
            <a:spLocks noGrp="1"/>
          </p:cNvSpPr>
          <p:nvPr>
            <p:ph type="sldNum" sz="quarter" idx="12"/>
          </p:nvPr>
        </p:nvSpPr>
        <p:spPr/>
        <p:txBody>
          <a:bodyPr/>
          <a:lstStyle/>
          <a:p>
            <a:fld id="{0856FC6F-AB70-4D15-983C-2FC1CEFAF93E}" type="slidenum">
              <a:rPr lang="en-US" smtClean="0"/>
              <a:t>24</a:t>
            </a:fld>
            <a:endParaRPr lang="en-US" dirty="0"/>
          </a:p>
        </p:txBody>
      </p:sp>
    </p:spTree>
    <p:extLst>
      <p:ext uri="{BB962C8B-B14F-4D97-AF65-F5344CB8AC3E}">
        <p14:creationId xmlns:p14="http://schemas.microsoft.com/office/powerpoint/2010/main" val="10414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 calcmode="lin" valueType="num">
                                      <p:cBhvr additive="base">
                                        <p:cTn id="11"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98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anim calcmode="lin" valueType="num">
                                      <p:cBhvr additive="base">
                                        <p:cTn id="1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98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 calcmode="lin" valueType="num">
                                      <p:cBhvr additive="base">
                                        <p:cTn id="19"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anim calcmode="lin" valueType="num">
                                      <p:cBhvr additive="base">
                                        <p:cTn id="23"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1987">
                                            <p:txEl>
                                              <p:pRg st="6" end="6"/>
                                            </p:txEl>
                                          </p:spTgt>
                                        </p:tgtEl>
                                        <p:attrNameLst>
                                          <p:attrName>style.visibility</p:attrName>
                                        </p:attrNameLst>
                                      </p:cBhvr>
                                      <p:to>
                                        <p:strVal val="visible"/>
                                      </p:to>
                                    </p:set>
                                    <p:anim calcmode="lin" valueType="num">
                                      <p:cBhvr additive="base">
                                        <p:cTn id="29" dur="500" fill="hold"/>
                                        <p:tgtEl>
                                          <p:spTgt spid="41987">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9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a:t>Schedule Management</a:t>
            </a:r>
          </a:p>
        </p:txBody>
      </p:sp>
      <p:sp>
        <p:nvSpPr>
          <p:cNvPr id="82947" name="Rectangle 3"/>
          <p:cNvSpPr>
            <a:spLocks noGrp="1" noChangeArrowheads="1"/>
          </p:cNvSpPr>
          <p:nvPr>
            <p:ph sz="quarter" idx="13"/>
          </p:nvPr>
        </p:nvSpPr>
        <p:spPr/>
        <p:txBody>
          <a:bodyPr>
            <a:noAutofit/>
          </a:bodyPr>
          <a:lstStyle/>
          <a:p>
            <a:pPr>
              <a:buFont typeface="Monotype Sorts" pitchFamily="2" charset="2"/>
              <a:buNone/>
              <a:defRPr/>
            </a:pPr>
            <a:r>
              <a:rPr lang="en-US" sz="2400" dirty="0"/>
              <a:t>When is your next deliverable due TO:</a:t>
            </a:r>
          </a:p>
          <a:p>
            <a:pPr lvl="1">
              <a:defRPr/>
            </a:pPr>
            <a:r>
              <a:rPr lang="en-US" sz="2200" dirty="0"/>
              <a:t>Dr. Sauter?  </a:t>
            </a:r>
          </a:p>
          <a:p>
            <a:pPr lvl="1">
              <a:defRPr/>
            </a:pPr>
            <a:r>
              <a:rPr lang="en-US" sz="2200" dirty="0"/>
              <a:t>The customer?</a:t>
            </a:r>
          </a:p>
          <a:p>
            <a:pPr>
              <a:buFont typeface="Monotype Sorts" pitchFamily="2" charset="2"/>
              <a:buNone/>
              <a:defRPr/>
            </a:pPr>
            <a:r>
              <a:rPr lang="en-US" sz="2400" dirty="0"/>
              <a:t>When is your final delivery due TO:</a:t>
            </a:r>
          </a:p>
          <a:p>
            <a:pPr lvl="1">
              <a:defRPr/>
            </a:pPr>
            <a:r>
              <a:rPr lang="en-US" sz="2200" dirty="0"/>
              <a:t>Dr. Sauter?  </a:t>
            </a:r>
          </a:p>
          <a:p>
            <a:pPr lvl="1">
              <a:defRPr/>
            </a:pPr>
            <a:r>
              <a:rPr lang="en-US" sz="2200" dirty="0"/>
              <a:t>The customer?</a:t>
            </a:r>
          </a:p>
          <a:p>
            <a:pPr lvl="1">
              <a:defRPr/>
            </a:pPr>
            <a:endParaRPr lang="en-US" sz="2200" dirty="0"/>
          </a:p>
          <a:p>
            <a:pPr>
              <a:buFont typeface="Monotype Sorts" pitchFamily="2" charset="2"/>
              <a:buNone/>
              <a:defRPr/>
            </a:pPr>
            <a:r>
              <a:rPr lang="en-US" sz="2400" dirty="0"/>
              <a:t>What is your critical path and who is on it?</a:t>
            </a:r>
          </a:p>
          <a:p>
            <a:pPr>
              <a:defRPr/>
            </a:pP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407" y="2367092"/>
            <a:ext cx="3927424" cy="2945568"/>
          </a:xfrm>
          <a:prstGeom prst="rect">
            <a:avLst/>
          </a:prstGeom>
        </p:spPr>
      </p:pic>
      <p:sp>
        <p:nvSpPr>
          <p:cNvPr id="2" name="Slide Number Placeholder 1"/>
          <p:cNvSpPr>
            <a:spLocks noGrp="1"/>
          </p:cNvSpPr>
          <p:nvPr>
            <p:ph type="sldNum" sz="quarter" idx="12"/>
          </p:nvPr>
        </p:nvSpPr>
        <p:spPr/>
        <p:txBody>
          <a:bodyPr/>
          <a:lstStyle/>
          <a:p>
            <a:fld id="{0856FC6F-AB70-4D15-983C-2FC1CEFAF93E}" type="slidenum">
              <a:rPr lang="en-US" smtClean="0"/>
              <a:t>25</a:t>
            </a:fld>
            <a:endParaRPr lang="en-US" dirty="0"/>
          </a:p>
        </p:txBody>
      </p:sp>
    </p:spTree>
    <p:extLst>
      <p:ext uri="{BB962C8B-B14F-4D97-AF65-F5344CB8AC3E}">
        <p14:creationId xmlns:p14="http://schemas.microsoft.com/office/powerpoint/2010/main" val="49613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defRPr/>
            </a:pPr>
            <a:r>
              <a:rPr lang="en-US" dirty="0"/>
              <a:t>Resource Management	</a:t>
            </a:r>
          </a:p>
        </p:txBody>
      </p:sp>
      <p:sp>
        <p:nvSpPr>
          <p:cNvPr id="46083" name="Rectangle 3"/>
          <p:cNvSpPr>
            <a:spLocks noGrp="1" noChangeArrowheads="1"/>
          </p:cNvSpPr>
          <p:nvPr>
            <p:ph sz="quarter" idx="13"/>
          </p:nvPr>
        </p:nvSpPr>
        <p:spPr/>
        <p:txBody>
          <a:bodyPr>
            <a:normAutofit/>
          </a:bodyPr>
          <a:lstStyle/>
          <a:p>
            <a:pPr>
              <a:buFont typeface="Monotype Sorts" pitchFamily="2" charset="2"/>
              <a:buNone/>
              <a:defRPr/>
            </a:pPr>
            <a:r>
              <a:rPr lang="en-US" sz="2400" dirty="0"/>
              <a:t>Make the most effective use of the people involved in the project.</a:t>
            </a:r>
          </a:p>
          <a:p>
            <a:pPr>
              <a:defRPr/>
            </a:pPr>
            <a:r>
              <a:rPr lang="en-US" sz="2400" dirty="0"/>
              <a:t>Planning</a:t>
            </a:r>
          </a:p>
          <a:p>
            <a:pPr>
              <a:defRPr/>
            </a:pPr>
            <a:r>
              <a:rPr lang="en-US" sz="2400" dirty="0"/>
              <a:t>Acquisition</a:t>
            </a:r>
          </a:p>
          <a:p>
            <a:pPr>
              <a:defRPr/>
            </a:pPr>
            <a:r>
              <a:rPr lang="en-US" sz="2400" dirty="0"/>
              <a:t>Development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058" y="3063815"/>
            <a:ext cx="5248639" cy="3359738"/>
          </a:xfrm>
          <a:prstGeom prst="rect">
            <a:avLst/>
          </a:prstGeom>
          <a:effectLst>
            <a:softEdge rad="139700"/>
          </a:effectLst>
        </p:spPr>
      </p:pic>
      <p:sp>
        <p:nvSpPr>
          <p:cNvPr id="3" name="Slide Number Placeholder 2"/>
          <p:cNvSpPr>
            <a:spLocks noGrp="1"/>
          </p:cNvSpPr>
          <p:nvPr>
            <p:ph type="sldNum" sz="quarter" idx="12"/>
          </p:nvPr>
        </p:nvSpPr>
        <p:spPr/>
        <p:txBody>
          <a:bodyPr/>
          <a:lstStyle/>
          <a:p>
            <a:fld id="{0856FC6F-AB70-4D15-983C-2FC1CEFAF93E}" type="slidenum">
              <a:rPr lang="en-US" smtClean="0"/>
              <a:t>26</a:t>
            </a:fld>
            <a:endParaRPr lang="en-US" dirty="0"/>
          </a:p>
        </p:txBody>
      </p:sp>
    </p:spTree>
    <p:extLst>
      <p:ext uri="{BB962C8B-B14F-4D97-AF65-F5344CB8AC3E}">
        <p14:creationId xmlns:p14="http://schemas.microsoft.com/office/powerpoint/2010/main" val="1921912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additive="base">
                                        <p:cTn id="7"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 calcmode="lin" valueType="num">
                                      <p:cBhvr additive="base">
                                        <p:cTn id="13"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anim calcmode="lin" valueType="num">
                                      <p:cBhvr additive="base">
                                        <p:cTn id="19"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861" y="2367092"/>
            <a:ext cx="5517139" cy="4142178"/>
          </a:xfrm>
          <a:prstGeom prst="rect">
            <a:avLst/>
          </a:prstGeom>
          <a:effectLst>
            <a:glow>
              <a:schemeClr val="accent1">
                <a:alpha val="48000"/>
              </a:schemeClr>
            </a:glow>
            <a:softEdge rad="1270000"/>
          </a:effectLst>
        </p:spPr>
      </p:pic>
      <p:sp>
        <p:nvSpPr>
          <p:cNvPr id="48130" name="Rectangle 2"/>
          <p:cNvSpPr>
            <a:spLocks noGrp="1" noChangeArrowheads="1"/>
          </p:cNvSpPr>
          <p:nvPr>
            <p:ph type="title"/>
          </p:nvPr>
        </p:nvSpPr>
        <p:spPr/>
        <p:txBody>
          <a:bodyPr/>
          <a:lstStyle/>
          <a:p>
            <a:pPr>
              <a:defRPr/>
            </a:pPr>
            <a:r>
              <a:rPr lang="en-US" dirty="0"/>
              <a:t>Quality Management	</a:t>
            </a:r>
          </a:p>
        </p:txBody>
      </p:sp>
      <p:sp>
        <p:nvSpPr>
          <p:cNvPr id="48131" name="Rectangle 3"/>
          <p:cNvSpPr>
            <a:spLocks noGrp="1" noChangeArrowheads="1"/>
          </p:cNvSpPr>
          <p:nvPr>
            <p:ph sz="quarter" idx="13"/>
          </p:nvPr>
        </p:nvSpPr>
        <p:spPr/>
        <p:txBody>
          <a:bodyPr>
            <a:normAutofit/>
          </a:bodyPr>
          <a:lstStyle/>
          <a:p>
            <a:pPr>
              <a:buFont typeface="Monotype Sorts" pitchFamily="2" charset="2"/>
              <a:buNone/>
              <a:defRPr/>
            </a:pPr>
            <a:r>
              <a:rPr lang="en-US" sz="2400" dirty="0"/>
              <a:t>The processes required to ensure the project will satisfy the needs for which it was undertaken.</a:t>
            </a:r>
          </a:p>
        </p:txBody>
      </p:sp>
      <p:sp>
        <p:nvSpPr>
          <p:cNvPr id="6" name="Rectangle 3"/>
          <p:cNvSpPr txBox="1">
            <a:spLocks noChangeArrowheads="1"/>
          </p:cNvSpPr>
          <p:nvPr/>
        </p:nvSpPr>
        <p:spPr>
          <a:xfrm>
            <a:off x="783101" y="2726127"/>
            <a:ext cx="5891760"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Monotype Sorts" pitchFamily="2" charset="2"/>
              <a:buNone/>
              <a:defRPr/>
            </a:pPr>
            <a:endParaRPr lang="en-US" sz="2400" dirty="0"/>
          </a:p>
          <a:p>
            <a:pPr lvl="1">
              <a:defRPr/>
            </a:pPr>
            <a:r>
              <a:rPr lang="en-US" sz="2000" dirty="0"/>
              <a:t>Identify what to measure</a:t>
            </a:r>
          </a:p>
          <a:p>
            <a:pPr lvl="1">
              <a:defRPr/>
            </a:pPr>
            <a:r>
              <a:rPr lang="en-US" sz="2000" dirty="0"/>
              <a:t>Periodically review the project</a:t>
            </a:r>
          </a:p>
          <a:p>
            <a:pPr lvl="1">
              <a:defRPr/>
            </a:pPr>
            <a:r>
              <a:rPr lang="en-US" sz="2000" dirty="0"/>
              <a:t>Monitor specific results to determine if they meet the relevant quality standards.</a:t>
            </a:r>
          </a:p>
        </p:txBody>
      </p:sp>
      <p:sp>
        <p:nvSpPr>
          <p:cNvPr id="3" name="Slide Number Placeholder 2"/>
          <p:cNvSpPr>
            <a:spLocks noGrp="1"/>
          </p:cNvSpPr>
          <p:nvPr>
            <p:ph type="sldNum" sz="quarter" idx="12"/>
          </p:nvPr>
        </p:nvSpPr>
        <p:spPr/>
        <p:txBody>
          <a:bodyPr/>
          <a:lstStyle/>
          <a:p>
            <a:fld id="{0856FC6F-AB70-4D15-983C-2FC1CEFAF93E}" type="slidenum">
              <a:rPr lang="en-US" smtClean="0"/>
              <a:t>27</a:t>
            </a:fld>
            <a:endParaRPr lang="en-US" dirty="0"/>
          </a:p>
        </p:txBody>
      </p:sp>
    </p:spTree>
    <p:extLst>
      <p:ext uri="{BB962C8B-B14F-4D97-AF65-F5344CB8AC3E}">
        <p14:creationId xmlns:p14="http://schemas.microsoft.com/office/powerpoint/2010/main" val="2412766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t>Cost Management</a:t>
            </a:r>
          </a:p>
        </p:txBody>
      </p:sp>
      <p:sp>
        <p:nvSpPr>
          <p:cNvPr id="50179" name="Rectangle 3"/>
          <p:cNvSpPr>
            <a:spLocks noGrp="1" noChangeArrowheads="1"/>
          </p:cNvSpPr>
          <p:nvPr>
            <p:ph sz="quarter" idx="13"/>
          </p:nvPr>
        </p:nvSpPr>
        <p:spPr/>
        <p:txBody>
          <a:bodyPr>
            <a:normAutofit/>
          </a:bodyPr>
          <a:lstStyle/>
          <a:p>
            <a:pPr algn="ctr">
              <a:buFont typeface="Monotype Sorts" pitchFamily="2" charset="2"/>
              <a:buNone/>
              <a:defRPr/>
            </a:pPr>
            <a:r>
              <a:rPr lang="en-US" sz="2400" dirty="0"/>
              <a:t>Ensure the project is completed within the approved budget</a:t>
            </a:r>
          </a:p>
          <a:p>
            <a:pPr algn="ctr">
              <a:buFont typeface="Monotype Sorts" pitchFamily="2" charset="2"/>
              <a:buNone/>
              <a:defRPr/>
            </a:pPr>
            <a:endParaRPr lang="en-US" sz="2400" dirty="0"/>
          </a:p>
          <a:p>
            <a:pPr algn="ctr">
              <a:buFont typeface="Monotype Sorts" pitchFamily="2" charset="2"/>
              <a:buNone/>
              <a:defRPr/>
            </a:pP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287" y="3224781"/>
            <a:ext cx="4876800" cy="2718816"/>
          </a:xfrm>
          <a:prstGeom prst="rect">
            <a:avLst/>
          </a:prstGeom>
          <a:effectLst>
            <a:softEdge rad="304800"/>
          </a:effectLst>
        </p:spPr>
      </p:pic>
      <p:sp>
        <p:nvSpPr>
          <p:cNvPr id="2" name="Slide Number Placeholder 1"/>
          <p:cNvSpPr>
            <a:spLocks noGrp="1"/>
          </p:cNvSpPr>
          <p:nvPr>
            <p:ph type="sldNum" sz="quarter" idx="12"/>
          </p:nvPr>
        </p:nvSpPr>
        <p:spPr/>
        <p:txBody>
          <a:bodyPr/>
          <a:lstStyle/>
          <a:p>
            <a:fld id="{0856FC6F-AB70-4D15-983C-2FC1CEFAF93E}" type="slidenum">
              <a:rPr lang="en-US" smtClean="0"/>
              <a:t>28</a:t>
            </a:fld>
            <a:endParaRPr lang="en-US" dirty="0"/>
          </a:p>
        </p:txBody>
      </p:sp>
    </p:spTree>
    <p:extLst>
      <p:ext uri="{BB962C8B-B14F-4D97-AF65-F5344CB8AC3E}">
        <p14:creationId xmlns:p14="http://schemas.microsoft.com/office/powerpoint/2010/main" val="8138300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72" y="2593298"/>
            <a:ext cx="4580839" cy="4201177"/>
          </a:xfrm>
          <a:prstGeom prst="rect">
            <a:avLst/>
          </a:prstGeom>
          <a:effectLst>
            <a:softEdge rad="304800"/>
          </a:effectLst>
        </p:spPr>
      </p:pic>
      <p:sp>
        <p:nvSpPr>
          <p:cNvPr id="52226" name="Rectangle 2"/>
          <p:cNvSpPr>
            <a:spLocks noGrp="1" noChangeArrowheads="1"/>
          </p:cNvSpPr>
          <p:nvPr>
            <p:ph type="title"/>
          </p:nvPr>
        </p:nvSpPr>
        <p:spPr/>
        <p:txBody>
          <a:bodyPr/>
          <a:lstStyle/>
          <a:p>
            <a:pPr>
              <a:defRPr/>
            </a:pPr>
            <a:r>
              <a:rPr lang="en-US" dirty="0"/>
              <a:t>Procurement Management</a:t>
            </a:r>
          </a:p>
        </p:txBody>
      </p:sp>
      <p:sp>
        <p:nvSpPr>
          <p:cNvPr id="52227" name="Rectangle 3"/>
          <p:cNvSpPr>
            <a:spLocks noGrp="1" noChangeArrowheads="1"/>
          </p:cNvSpPr>
          <p:nvPr>
            <p:ph sz="quarter" idx="13"/>
          </p:nvPr>
        </p:nvSpPr>
        <p:spPr/>
        <p:txBody>
          <a:bodyPr>
            <a:normAutofit/>
          </a:bodyPr>
          <a:lstStyle/>
          <a:p>
            <a:pPr algn="ctr">
              <a:buFont typeface="Monotype Sorts" pitchFamily="2" charset="2"/>
              <a:buNone/>
              <a:defRPr/>
            </a:pPr>
            <a:r>
              <a:rPr lang="en-US" sz="2400" dirty="0"/>
              <a:t>Acquire goods and services to attain project activities from outside the performing organization.</a:t>
            </a:r>
          </a:p>
          <a:p>
            <a:pPr algn="ctr">
              <a:buFont typeface="Monotype Sorts" pitchFamily="2" charset="2"/>
              <a:buNone/>
              <a:defRPr/>
            </a:pPr>
            <a:endParaRPr lang="en-US" sz="2400" dirty="0"/>
          </a:p>
        </p:txBody>
      </p:sp>
      <p:sp>
        <p:nvSpPr>
          <p:cNvPr id="5" name="Rectangle 3"/>
          <p:cNvSpPr txBox="1">
            <a:spLocks noChangeArrowheads="1"/>
          </p:cNvSpPr>
          <p:nvPr/>
        </p:nvSpPr>
        <p:spPr>
          <a:xfrm>
            <a:off x="6095687" y="3492708"/>
            <a:ext cx="4639454" cy="245088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ctr">
              <a:buFont typeface="Monotype Sorts" pitchFamily="2" charset="2"/>
              <a:buNone/>
              <a:defRPr/>
            </a:pPr>
            <a:r>
              <a:rPr lang="en-US" sz="2400" dirty="0"/>
              <a:t>also Known As:</a:t>
            </a:r>
          </a:p>
          <a:p>
            <a:pPr algn="ctr">
              <a:buFont typeface="Monotype Sorts" pitchFamily="2" charset="2"/>
              <a:buNone/>
              <a:defRPr/>
            </a:pPr>
            <a:r>
              <a:rPr lang="en-US" sz="2400" dirty="0"/>
              <a:t> Vendor Management</a:t>
            </a:r>
          </a:p>
          <a:p>
            <a:pPr algn="ctr">
              <a:buFont typeface="Monotype Sorts" pitchFamily="2" charset="2"/>
              <a:buNone/>
              <a:defRPr/>
            </a:pPr>
            <a:r>
              <a:rPr lang="en-US" sz="2400" dirty="0"/>
              <a:t> Subcontractor Management</a:t>
            </a:r>
          </a:p>
          <a:p>
            <a:pPr algn="ctr">
              <a:buFont typeface="Monotype Sorts" pitchFamily="2" charset="2"/>
              <a:buNone/>
              <a:defRPr/>
            </a:pPr>
            <a:r>
              <a:rPr lang="en-US" sz="2400" dirty="0"/>
              <a:t>Supplier Management</a:t>
            </a:r>
          </a:p>
        </p:txBody>
      </p:sp>
      <p:sp>
        <p:nvSpPr>
          <p:cNvPr id="3" name="Slide Number Placeholder 2"/>
          <p:cNvSpPr>
            <a:spLocks noGrp="1"/>
          </p:cNvSpPr>
          <p:nvPr>
            <p:ph type="sldNum" sz="quarter" idx="12"/>
          </p:nvPr>
        </p:nvSpPr>
        <p:spPr/>
        <p:txBody>
          <a:bodyPr/>
          <a:lstStyle/>
          <a:p>
            <a:fld id="{0856FC6F-AB70-4D15-983C-2FC1CEFAF93E}" type="slidenum">
              <a:rPr lang="en-US" smtClean="0"/>
              <a:t>29</a:t>
            </a:fld>
            <a:endParaRPr lang="en-US" dirty="0"/>
          </a:p>
        </p:txBody>
      </p:sp>
    </p:spTree>
    <p:extLst>
      <p:ext uri="{BB962C8B-B14F-4D97-AF65-F5344CB8AC3E}">
        <p14:creationId xmlns:p14="http://schemas.microsoft.com/office/powerpoint/2010/main" val="3365932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5"/>
          <p:cNvGraphicFramePr>
            <a:graphicFrameLocks noChangeAspect="1"/>
          </p:cNvGraphicFramePr>
          <p:nvPr>
            <p:extLst>
              <p:ext uri="{D42A27DB-BD31-4B8C-83A1-F6EECF244321}">
                <p14:modId xmlns:p14="http://schemas.microsoft.com/office/powerpoint/2010/main" val="22209049"/>
              </p:ext>
            </p:extLst>
          </p:nvPr>
        </p:nvGraphicFramePr>
        <p:xfrm>
          <a:off x="2516460" y="597769"/>
          <a:ext cx="7173950" cy="5205934"/>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25"/>
          <p:cNvSpPr>
            <a:spLocks noChangeArrowheads="1"/>
          </p:cNvSpPr>
          <p:nvPr/>
        </p:nvSpPr>
        <p:spPr bwMode="auto">
          <a:xfrm>
            <a:off x="5239273" y="2297869"/>
            <a:ext cx="1811604" cy="1811602"/>
          </a:xfrm>
          <a:prstGeom prst="ellipse">
            <a:avLst/>
          </a:prstGeom>
          <a:solidFill>
            <a:schemeClr val="accent1"/>
          </a:solidFill>
          <a:ln w="330200">
            <a:solidFill>
              <a:schemeClr val="accent1"/>
            </a:solidFill>
            <a:round/>
            <a:headEnd/>
            <a:tailEnd/>
          </a:ln>
        </p:spPr>
        <p:txBody>
          <a:bodyPr wrap="none" anchor="ctr"/>
          <a:lstStyle/>
          <a:p>
            <a:pPr algn="ctr"/>
            <a:r>
              <a:rPr lang="en-US" sz="2400" b="1" dirty="0">
                <a:latin typeface="Franklin Gothic Demi" pitchFamily="34" charset="0"/>
              </a:rPr>
              <a:t>May 20</a:t>
            </a:r>
            <a:r>
              <a:rPr lang="en-US" sz="2400" b="1" baseline="30000" dirty="0">
                <a:latin typeface="Franklin Gothic Demi" pitchFamily="34" charset="0"/>
              </a:rPr>
              <a:t>th</a:t>
            </a:r>
            <a:r>
              <a:rPr lang="en-US" sz="2400" b="1" dirty="0">
                <a:latin typeface="Franklin Gothic Demi" pitchFamily="34" charset="0"/>
              </a:rPr>
              <a:t> – </a:t>
            </a:r>
          </a:p>
          <a:p>
            <a:pPr algn="ctr"/>
            <a:r>
              <a:rPr lang="en-US" sz="2400" b="1" dirty="0">
                <a:latin typeface="Franklin Gothic Demi" pitchFamily="34" charset="0"/>
              </a:rPr>
              <a:t>August 9</a:t>
            </a:r>
            <a:r>
              <a:rPr lang="en-US" sz="2400" b="1" baseline="30000" dirty="0">
                <a:latin typeface="Franklin Gothic Demi" pitchFamily="34" charset="0"/>
              </a:rPr>
              <a:t>th</a:t>
            </a:r>
            <a:r>
              <a:rPr lang="en-US" sz="2400" b="1" dirty="0">
                <a:latin typeface="Franklin Gothic Demi" pitchFamily="34" charset="0"/>
              </a:rPr>
              <a:t>  </a:t>
            </a:r>
          </a:p>
          <a:p>
            <a:pPr algn="ctr"/>
            <a:r>
              <a:rPr lang="en-US" sz="2400" b="1" dirty="0">
                <a:latin typeface="Franklin Gothic Demi" pitchFamily="34" charset="0"/>
              </a:rPr>
              <a:t>2019</a:t>
            </a:r>
          </a:p>
        </p:txBody>
      </p:sp>
      <p:sp>
        <p:nvSpPr>
          <p:cNvPr id="7" name="Title 6"/>
          <p:cNvSpPr>
            <a:spLocks noGrp="1"/>
          </p:cNvSpPr>
          <p:nvPr>
            <p:ph type="title" idx="4294967295"/>
          </p:nvPr>
        </p:nvSpPr>
        <p:spPr>
          <a:xfrm>
            <a:off x="0" y="147145"/>
            <a:ext cx="12065876" cy="339725"/>
          </a:xfrm>
        </p:spPr>
        <p:txBody>
          <a:bodyPr>
            <a:normAutofit fontScale="90000"/>
          </a:bodyPr>
          <a:lstStyle/>
          <a:p>
            <a:pPr algn="ctr"/>
            <a:r>
              <a:rPr lang="en-US" sz="2800" dirty="0"/>
              <a:t>Overview of Summer Internship Program at Express Scripts</a:t>
            </a:r>
          </a:p>
        </p:txBody>
      </p:sp>
      <p:sp>
        <p:nvSpPr>
          <p:cNvPr id="2" name="Rectangle 1"/>
          <p:cNvSpPr/>
          <p:nvPr/>
        </p:nvSpPr>
        <p:spPr>
          <a:xfrm>
            <a:off x="367057" y="5803703"/>
            <a:ext cx="5356531" cy="369332"/>
          </a:xfrm>
          <a:prstGeom prst="rect">
            <a:avLst/>
          </a:prstGeom>
        </p:spPr>
        <p:txBody>
          <a:bodyPr wrap="none">
            <a:spAutoFit/>
          </a:bodyPr>
          <a:lstStyle/>
          <a:p>
            <a:r>
              <a:rPr lang="en-US" dirty="0">
                <a:hlinkClick r:id="rId5"/>
              </a:rPr>
              <a:t>https://careers.express-scripts.com/us/en/students</a:t>
            </a:r>
            <a:r>
              <a:rPr lang="en-US" dirty="0"/>
              <a:t> </a:t>
            </a:r>
          </a:p>
        </p:txBody>
      </p:sp>
    </p:spTree>
    <p:custDataLst>
      <p:tags r:id="rId1"/>
    </p:custDataLst>
    <p:extLst>
      <p:ext uri="{BB962C8B-B14F-4D97-AF65-F5344CB8AC3E}">
        <p14:creationId xmlns:p14="http://schemas.microsoft.com/office/powerpoint/2010/main" val="14523146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457" y="3368809"/>
            <a:ext cx="3315629" cy="2486722"/>
          </a:xfrm>
          <a:prstGeom prst="rect">
            <a:avLst/>
          </a:prstGeom>
          <a:effectLst>
            <a:softEdge rad="215900"/>
          </a:effectLst>
        </p:spPr>
      </p:pic>
      <p:sp>
        <p:nvSpPr>
          <p:cNvPr id="56322" name="Rectangle 2"/>
          <p:cNvSpPr>
            <a:spLocks noGrp="1" noChangeArrowheads="1"/>
          </p:cNvSpPr>
          <p:nvPr>
            <p:ph type="title"/>
          </p:nvPr>
        </p:nvSpPr>
        <p:spPr/>
        <p:txBody>
          <a:bodyPr>
            <a:normAutofit/>
          </a:bodyPr>
          <a:lstStyle/>
          <a:p>
            <a:pPr>
              <a:defRPr/>
            </a:pPr>
            <a:r>
              <a:rPr lang="en-US" dirty="0"/>
              <a:t>Characteristics of Effective Project Management</a:t>
            </a:r>
          </a:p>
        </p:txBody>
      </p:sp>
      <p:sp>
        <p:nvSpPr>
          <p:cNvPr id="56323" name="Rectangle 3"/>
          <p:cNvSpPr>
            <a:spLocks noGrp="1" noChangeArrowheads="1"/>
          </p:cNvSpPr>
          <p:nvPr>
            <p:ph sz="quarter" idx="13"/>
          </p:nvPr>
        </p:nvSpPr>
        <p:spPr/>
        <p:txBody>
          <a:bodyPr>
            <a:normAutofit/>
          </a:bodyPr>
          <a:lstStyle/>
          <a:p>
            <a:pPr>
              <a:defRPr/>
            </a:pPr>
            <a:r>
              <a:rPr lang="en-US" sz="2400" dirty="0"/>
              <a:t>Effectively plan the project</a:t>
            </a:r>
          </a:p>
          <a:p>
            <a:pPr>
              <a:defRPr/>
            </a:pPr>
            <a:r>
              <a:rPr lang="en-US" sz="2400" dirty="0"/>
              <a:t>Accurately monitor and communicate the project progress</a:t>
            </a:r>
          </a:p>
          <a:p>
            <a:pPr>
              <a:defRPr/>
            </a:pPr>
            <a:r>
              <a:rPr lang="en-US" sz="2400" dirty="0"/>
              <a:t>Ensure that all requirements are met</a:t>
            </a:r>
          </a:p>
          <a:p>
            <a:pPr>
              <a:defRPr/>
            </a:pPr>
            <a:r>
              <a:rPr lang="en-US" sz="2400" dirty="0"/>
              <a:t>Ensure the project is on time and within budget</a:t>
            </a:r>
          </a:p>
          <a:p>
            <a:pPr>
              <a:defRPr/>
            </a:pPr>
            <a:r>
              <a:rPr lang="en-US" sz="2400" dirty="0"/>
              <a:t>Schedule resources effectively</a:t>
            </a:r>
          </a:p>
          <a:p>
            <a:pPr>
              <a:defRPr/>
            </a:pPr>
            <a:r>
              <a:rPr lang="en-US" sz="2400" dirty="0"/>
              <a:t>Manage changes to the project</a:t>
            </a:r>
          </a:p>
        </p:txBody>
      </p:sp>
      <p:sp>
        <p:nvSpPr>
          <p:cNvPr id="3" name="Slide Number Placeholder 2"/>
          <p:cNvSpPr>
            <a:spLocks noGrp="1"/>
          </p:cNvSpPr>
          <p:nvPr>
            <p:ph type="sldNum" sz="quarter" idx="12"/>
          </p:nvPr>
        </p:nvSpPr>
        <p:spPr/>
        <p:txBody>
          <a:bodyPr/>
          <a:lstStyle/>
          <a:p>
            <a:fld id="{0856FC6F-AB70-4D15-983C-2FC1CEFAF93E}" type="slidenum">
              <a:rPr lang="en-US" smtClean="0"/>
              <a:t>30</a:t>
            </a:fld>
            <a:endParaRPr lang="en-US" dirty="0"/>
          </a:p>
        </p:txBody>
      </p:sp>
    </p:spTree>
    <p:extLst>
      <p:ext uri="{BB962C8B-B14F-4D97-AF65-F5344CB8AC3E}">
        <p14:creationId xmlns:p14="http://schemas.microsoft.com/office/powerpoint/2010/main" val="1631089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a:defRPr/>
            </a:pPr>
            <a:r>
              <a:rPr lang="en-US" dirty="0"/>
              <a:t>What does all this mean to you?</a:t>
            </a:r>
          </a:p>
        </p:txBody>
      </p:sp>
      <p:sp>
        <p:nvSpPr>
          <p:cNvPr id="58371" name="Rectangle 3"/>
          <p:cNvSpPr>
            <a:spLocks noGrp="1" noChangeArrowheads="1"/>
          </p:cNvSpPr>
          <p:nvPr>
            <p:ph sz="quarter" idx="13"/>
          </p:nvPr>
        </p:nvSpPr>
        <p:spPr/>
        <p:txBody>
          <a:bodyPr>
            <a:normAutofit/>
          </a:bodyPr>
          <a:lstStyle/>
          <a:p>
            <a:pPr>
              <a:defRPr/>
            </a:pPr>
            <a:r>
              <a:rPr lang="en-US" sz="2400" dirty="0"/>
              <a:t>You know what you are supposed to be working on and when it is due</a:t>
            </a:r>
          </a:p>
          <a:p>
            <a:pPr>
              <a:defRPr/>
            </a:pPr>
            <a:r>
              <a:rPr lang="en-US" sz="2400" dirty="0"/>
              <a:t>You know what is going on in the project </a:t>
            </a:r>
          </a:p>
          <a:p>
            <a:pPr>
              <a:defRPr/>
            </a:pPr>
            <a:r>
              <a:rPr lang="en-US" sz="2400" dirty="0"/>
              <a:t>You know how to communicate your status </a:t>
            </a:r>
          </a:p>
          <a:p>
            <a:pPr>
              <a:defRPr/>
            </a:pPr>
            <a:r>
              <a:rPr lang="en-US" sz="2400" dirty="0"/>
              <a:t>You know the critical path items and the critical success factors for the project.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236" y="4287186"/>
            <a:ext cx="5325129" cy="4026317"/>
          </a:xfrm>
          <a:prstGeom prst="rect">
            <a:avLst/>
          </a:prstGeom>
          <a:effectLst>
            <a:softEdge rad="1270000"/>
          </a:effectLst>
        </p:spPr>
      </p:pic>
      <p:sp>
        <p:nvSpPr>
          <p:cNvPr id="2" name="Slide Number Placeholder 1"/>
          <p:cNvSpPr>
            <a:spLocks noGrp="1"/>
          </p:cNvSpPr>
          <p:nvPr>
            <p:ph type="sldNum" sz="quarter" idx="12"/>
          </p:nvPr>
        </p:nvSpPr>
        <p:spPr/>
        <p:txBody>
          <a:bodyPr/>
          <a:lstStyle/>
          <a:p>
            <a:fld id="{0856FC6F-AB70-4D15-983C-2FC1CEFAF93E}" type="slidenum">
              <a:rPr lang="en-US" smtClean="0"/>
              <a:t>31</a:t>
            </a:fld>
            <a:endParaRPr lang="en-US" dirty="0"/>
          </a:p>
        </p:txBody>
      </p:sp>
    </p:spTree>
    <p:extLst>
      <p:ext uri="{BB962C8B-B14F-4D97-AF65-F5344CB8AC3E}">
        <p14:creationId xmlns:p14="http://schemas.microsoft.com/office/powerpoint/2010/main" val="1548861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015" y="738437"/>
            <a:ext cx="6250985" cy="5932185"/>
          </a:xfrm>
          <a:prstGeom prst="rect">
            <a:avLst/>
          </a:prstGeom>
          <a:effectLst>
            <a:softEdge rad="812800"/>
          </a:effectLst>
        </p:spPr>
      </p:pic>
      <p:sp>
        <p:nvSpPr>
          <p:cNvPr id="60418" name="Rectangle 2"/>
          <p:cNvSpPr>
            <a:spLocks noGrp="1" noChangeArrowheads="1"/>
          </p:cNvSpPr>
          <p:nvPr>
            <p:ph type="title"/>
          </p:nvPr>
        </p:nvSpPr>
        <p:spPr/>
        <p:txBody>
          <a:bodyPr/>
          <a:lstStyle/>
          <a:p>
            <a:pPr>
              <a:defRPr/>
            </a:pPr>
            <a:r>
              <a:rPr lang="en-US" dirty="0"/>
              <a:t>Benefits</a:t>
            </a:r>
          </a:p>
        </p:txBody>
      </p:sp>
      <p:sp>
        <p:nvSpPr>
          <p:cNvPr id="60419" name="Rectangle 3"/>
          <p:cNvSpPr>
            <a:spLocks noGrp="1" noChangeArrowheads="1"/>
          </p:cNvSpPr>
          <p:nvPr>
            <p:ph sz="quarter" idx="13"/>
          </p:nvPr>
        </p:nvSpPr>
        <p:spPr>
          <a:xfrm>
            <a:off x="913775" y="2367092"/>
            <a:ext cx="6206554" cy="3424107"/>
          </a:xfrm>
        </p:spPr>
        <p:txBody>
          <a:bodyPr>
            <a:normAutofit lnSpcReduction="10000"/>
          </a:bodyPr>
          <a:lstStyle/>
          <a:p>
            <a:pPr>
              <a:defRPr/>
            </a:pPr>
            <a:r>
              <a:rPr lang="en-US" sz="2400" dirty="0"/>
              <a:t>Projects delivered on time and within budget that meet customers expectations.</a:t>
            </a:r>
          </a:p>
          <a:p>
            <a:pPr>
              <a:defRPr/>
            </a:pPr>
            <a:r>
              <a:rPr lang="en-US" sz="2400" dirty="0"/>
              <a:t>No more death marches</a:t>
            </a:r>
          </a:p>
          <a:p>
            <a:pPr>
              <a:defRPr/>
            </a:pPr>
            <a:r>
              <a:rPr lang="en-US" sz="2400" dirty="0"/>
              <a:t>Success can be duplicated.  Failures can be learned from.</a:t>
            </a:r>
          </a:p>
          <a:p>
            <a:pPr>
              <a:defRPr/>
            </a:pPr>
            <a:r>
              <a:rPr lang="en-US" sz="2400" dirty="0"/>
              <a:t>Return business</a:t>
            </a:r>
          </a:p>
        </p:txBody>
      </p:sp>
      <p:sp>
        <p:nvSpPr>
          <p:cNvPr id="3" name="Slide Number Placeholder 2"/>
          <p:cNvSpPr>
            <a:spLocks noGrp="1"/>
          </p:cNvSpPr>
          <p:nvPr>
            <p:ph type="sldNum" sz="quarter" idx="12"/>
          </p:nvPr>
        </p:nvSpPr>
        <p:spPr/>
        <p:txBody>
          <a:bodyPr/>
          <a:lstStyle/>
          <a:p>
            <a:fld id="{0856FC6F-AB70-4D15-983C-2FC1CEFAF93E}" type="slidenum">
              <a:rPr lang="en-US" smtClean="0"/>
              <a:t>32</a:t>
            </a:fld>
            <a:endParaRPr lang="en-US" dirty="0"/>
          </a:p>
        </p:txBody>
      </p:sp>
    </p:spTree>
    <p:extLst>
      <p:ext uri="{BB962C8B-B14F-4D97-AF65-F5344CB8AC3E}">
        <p14:creationId xmlns:p14="http://schemas.microsoft.com/office/powerpoint/2010/main" val="3361621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 calcmode="lin" valueType="num">
                                      <p:cBhvr additive="base">
                                        <p:cTn id="13"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a:defRPr/>
            </a:pPr>
            <a:r>
              <a:rPr lang="en-US" sz="3000" b="1" dirty="0"/>
              <a:t>INF SYS 6847\LOM 6347 : PROJECT MANAGEMENT</a:t>
            </a:r>
            <a:br>
              <a:rPr lang="en-US" sz="3000" b="1" dirty="0"/>
            </a:br>
            <a:endParaRPr lang="en-US" sz="3000" b="1" dirty="0"/>
          </a:p>
        </p:txBody>
      </p:sp>
      <p:sp>
        <p:nvSpPr>
          <p:cNvPr id="87043" name="Rectangle 3"/>
          <p:cNvSpPr>
            <a:spLocks noGrp="1" noChangeArrowheads="1"/>
          </p:cNvSpPr>
          <p:nvPr>
            <p:ph sz="quarter" idx="13"/>
          </p:nvPr>
        </p:nvSpPr>
        <p:spPr/>
        <p:txBody>
          <a:bodyPr>
            <a:normAutofit lnSpcReduction="10000"/>
          </a:bodyPr>
          <a:lstStyle/>
          <a:p>
            <a:pPr>
              <a:lnSpc>
                <a:spcPct val="80000"/>
              </a:lnSpc>
              <a:defRPr/>
            </a:pPr>
            <a:endParaRPr lang="en-US" sz="2400" dirty="0"/>
          </a:p>
          <a:p>
            <a:pPr marL="0" indent="0">
              <a:buNone/>
            </a:pPr>
            <a:r>
              <a:rPr lang="en-US" sz="1800" dirty="0">
                <a:solidFill>
                  <a:schemeClr val="bg2">
                    <a:lumMod val="50000"/>
                  </a:schemeClr>
                </a:solidFill>
              </a:rPr>
              <a:t>Effective project management ensures that a project is completed on time, within budget, and has high quality. The purpose of this class is to examine the task of project resource management with a focus on IT and services. It will cover conventional aspects of project management, such as the project evaluation, planning, roles, responsibilities, scheduling, and tracking. In addition, this class will examine risk management, change management, critical chain management, build vs. buy analysis, package vs. custom solutions, vendor qualification and selection, and the roles of certification in the process. The class will also cover the management of programs or a portfolio of IT projects</a:t>
            </a:r>
            <a:endParaRPr lang="en-US" sz="2400" dirty="0">
              <a:solidFill>
                <a:schemeClr val="bg2">
                  <a:lumMod val="50000"/>
                </a:schemeClr>
              </a:solidFill>
            </a:endParaRPr>
          </a:p>
        </p:txBody>
      </p:sp>
      <p:sp>
        <p:nvSpPr>
          <p:cNvPr id="2" name="Slide Number Placeholder 1"/>
          <p:cNvSpPr>
            <a:spLocks noGrp="1"/>
          </p:cNvSpPr>
          <p:nvPr>
            <p:ph type="sldNum" sz="quarter" idx="12"/>
          </p:nvPr>
        </p:nvSpPr>
        <p:spPr/>
        <p:txBody>
          <a:bodyPr/>
          <a:lstStyle/>
          <a:p>
            <a:fld id="{0856FC6F-AB70-4D15-983C-2FC1CEFAF93E}" type="slidenum">
              <a:rPr lang="en-US" smtClean="0"/>
              <a:t>33</a:t>
            </a:fld>
            <a:endParaRPr lang="en-US" dirty="0"/>
          </a:p>
        </p:txBody>
      </p:sp>
    </p:spTree>
    <p:extLst>
      <p:ext uri="{BB962C8B-B14F-4D97-AF65-F5344CB8AC3E}">
        <p14:creationId xmlns:p14="http://schemas.microsoft.com/office/powerpoint/2010/main" val="1427149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defRPr/>
            </a:pPr>
            <a:r>
              <a:rPr lang="en-US" dirty="0"/>
              <a:t>To be successful in PM ...</a:t>
            </a:r>
          </a:p>
        </p:txBody>
      </p:sp>
      <p:sp>
        <p:nvSpPr>
          <p:cNvPr id="88067" name="Rectangle 3"/>
          <p:cNvSpPr>
            <a:spLocks noGrp="1" noChangeArrowheads="1"/>
          </p:cNvSpPr>
          <p:nvPr>
            <p:ph sz="quarter" idx="13"/>
          </p:nvPr>
        </p:nvSpPr>
        <p:spPr/>
        <p:txBody>
          <a:bodyPr>
            <a:normAutofit/>
          </a:bodyPr>
          <a:lstStyle/>
          <a:p>
            <a:pPr algn="ctr">
              <a:buFont typeface="Monotype Sorts" pitchFamily="2" charset="2"/>
              <a:buNone/>
              <a:defRPr/>
            </a:pPr>
            <a:r>
              <a:rPr lang="en-US" sz="2400" dirty="0"/>
              <a:t>USE a methodology and work with the customer, develop a plan and execute it with defined tools and procedures.</a:t>
            </a:r>
          </a:p>
          <a:p>
            <a:pPr>
              <a:buFont typeface="Monotype Sorts" pitchFamily="2" charset="2"/>
              <a:buNone/>
              <a:defRPr/>
            </a:pPr>
            <a:endParaRPr lang="en-US" sz="2400" dirty="0"/>
          </a:p>
          <a:p>
            <a:pPr algn="ctr">
              <a:buFont typeface="Monotype Sorts" pitchFamily="2" charset="2"/>
              <a:buNone/>
              <a:defRPr/>
            </a:pPr>
            <a:r>
              <a:rPr lang="en-US" sz="2400" dirty="0"/>
              <a:t>Piece of cake! </a:t>
            </a:r>
            <a:r>
              <a:rPr lang="en-US" sz="2400" dirty="0">
                <a:sym typeface="Wingdings" pitchFamily="2" charset="2"/>
              </a:rPr>
              <a:t></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59" y="4530492"/>
            <a:ext cx="2760856" cy="1840570"/>
          </a:xfrm>
          <a:prstGeom prst="rect">
            <a:avLst/>
          </a:prstGeom>
          <a:effectLst>
            <a:softEdge rad="203200"/>
          </a:effectLst>
        </p:spPr>
      </p:pic>
      <p:sp>
        <p:nvSpPr>
          <p:cNvPr id="3" name="Slide Number Placeholder 2"/>
          <p:cNvSpPr>
            <a:spLocks noGrp="1"/>
          </p:cNvSpPr>
          <p:nvPr>
            <p:ph type="sldNum" sz="quarter" idx="12"/>
          </p:nvPr>
        </p:nvSpPr>
        <p:spPr/>
        <p:txBody>
          <a:bodyPr/>
          <a:lstStyle/>
          <a:p>
            <a:fld id="{0856FC6F-AB70-4D15-983C-2FC1CEFAF93E}" type="slidenum">
              <a:rPr lang="en-US" smtClean="0"/>
              <a:t>34</a:t>
            </a:fld>
            <a:endParaRPr lang="en-US" dirty="0"/>
          </a:p>
        </p:txBody>
      </p:sp>
    </p:spTree>
    <p:extLst>
      <p:ext uri="{BB962C8B-B14F-4D97-AF65-F5344CB8AC3E}">
        <p14:creationId xmlns:p14="http://schemas.microsoft.com/office/powerpoint/2010/main" val="889985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anim calcmode="lin" valueType="num">
                                      <p:cBhvr additive="base">
                                        <p:cTn id="7"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t>Questions/Comments?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25302"/>
            <a:ext cx="3657599" cy="4003408"/>
          </a:xfrm>
          <a:prstGeom prst="rect">
            <a:avLst/>
          </a:prstGeom>
          <a:effectLst>
            <a:softEdge rad="381000"/>
          </a:effectLst>
        </p:spPr>
      </p:pic>
      <p:sp>
        <p:nvSpPr>
          <p:cNvPr id="3" name="Slide Number Placeholder 2"/>
          <p:cNvSpPr>
            <a:spLocks noGrp="1"/>
          </p:cNvSpPr>
          <p:nvPr>
            <p:ph type="sldNum" sz="quarter" idx="12"/>
          </p:nvPr>
        </p:nvSpPr>
        <p:spPr/>
        <p:txBody>
          <a:bodyPr/>
          <a:lstStyle/>
          <a:p>
            <a:fld id="{0856FC6F-AB70-4D15-983C-2FC1CEFAF93E}" type="slidenum">
              <a:rPr lang="en-US" smtClean="0"/>
              <a:t>35</a:t>
            </a:fld>
            <a:endParaRPr lang="en-US" dirty="0"/>
          </a:p>
        </p:txBody>
      </p:sp>
    </p:spTree>
    <p:extLst>
      <p:ext uri="{BB962C8B-B14F-4D97-AF65-F5344CB8AC3E}">
        <p14:creationId xmlns:p14="http://schemas.microsoft.com/office/powerpoint/2010/main" val="10178723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269" y="3615544"/>
            <a:ext cx="4124731" cy="3239458"/>
          </a:xfrm>
          <a:prstGeom prst="rect">
            <a:avLst/>
          </a:prstGeom>
          <a:effectLst>
            <a:softEdge rad="406400"/>
          </a:effectLst>
        </p:spPr>
      </p:pic>
      <p:sp>
        <p:nvSpPr>
          <p:cNvPr id="2" name="Title 1"/>
          <p:cNvSpPr>
            <a:spLocks noGrp="1"/>
          </p:cNvSpPr>
          <p:nvPr>
            <p:ph type="title"/>
          </p:nvPr>
        </p:nvSpPr>
        <p:spPr/>
        <p:txBody>
          <a:bodyPr/>
          <a:lstStyle/>
          <a:p>
            <a:r>
              <a:rPr lang="en-US" dirty="0"/>
              <a:t>Today’s Goal and Agenda</a:t>
            </a:r>
          </a:p>
        </p:txBody>
      </p:sp>
      <p:sp>
        <p:nvSpPr>
          <p:cNvPr id="3" name="Content Placeholder 2"/>
          <p:cNvSpPr>
            <a:spLocks noGrp="1"/>
          </p:cNvSpPr>
          <p:nvPr>
            <p:ph sz="quarter" idx="13"/>
          </p:nvPr>
        </p:nvSpPr>
        <p:spPr>
          <a:xfrm>
            <a:off x="2133600" y="2133600"/>
            <a:ext cx="7924800" cy="1981200"/>
          </a:xfrm>
        </p:spPr>
        <p:txBody>
          <a:bodyPr>
            <a:normAutofit/>
          </a:bodyPr>
          <a:lstStyle/>
          <a:p>
            <a:pPr algn="ctr">
              <a:buNone/>
            </a:pPr>
            <a:r>
              <a:rPr lang="en-US" sz="2800" dirty="0"/>
              <a:t>Present Project Management and discuss the relationship between Analysis and Design and Project Management</a:t>
            </a:r>
          </a:p>
          <a:p>
            <a:pPr algn="ctr">
              <a:buNone/>
            </a:pPr>
            <a:endParaRPr lang="en-US" dirty="0"/>
          </a:p>
          <a:p>
            <a:pPr algn="ctr">
              <a:buNone/>
            </a:pPr>
            <a:endParaRPr lang="en-US" dirty="0"/>
          </a:p>
          <a:p>
            <a:pPr algn="ctr">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5544"/>
            <a:ext cx="4863684" cy="3242456"/>
          </a:xfrm>
          <a:prstGeom prst="rect">
            <a:avLst/>
          </a:prstGeom>
          <a:effectLst>
            <a:softEdge rad="381000"/>
          </a:effectLst>
        </p:spPr>
      </p:pic>
      <p:sp>
        <p:nvSpPr>
          <p:cNvPr id="6" name="Slide Number Placeholder 5"/>
          <p:cNvSpPr>
            <a:spLocks noGrp="1"/>
          </p:cNvSpPr>
          <p:nvPr>
            <p:ph type="sldNum" sz="quarter" idx="12"/>
          </p:nvPr>
        </p:nvSpPr>
        <p:spPr/>
        <p:txBody>
          <a:bodyPr/>
          <a:lstStyle/>
          <a:p>
            <a:fld id="{0856FC6F-AB70-4D15-983C-2FC1CEFAF93E}" type="slidenum">
              <a:rPr lang="en-US" smtClean="0"/>
              <a:t>4</a:t>
            </a:fld>
            <a:endParaRPr lang="en-US" dirty="0"/>
          </a:p>
        </p:txBody>
      </p:sp>
    </p:spTree>
    <p:extLst>
      <p:ext uri="{BB962C8B-B14F-4D97-AF65-F5344CB8AC3E}">
        <p14:creationId xmlns:p14="http://schemas.microsoft.com/office/powerpoint/2010/main" val="29647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Your Turn</a:t>
            </a:r>
          </a:p>
        </p:txBody>
      </p:sp>
      <p:sp>
        <p:nvSpPr>
          <p:cNvPr id="8195" name="Rectangle 3"/>
          <p:cNvSpPr>
            <a:spLocks noGrp="1" noChangeArrowheads="1"/>
          </p:cNvSpPr>
          <p:nvPr>
            <p:ph sz="quarter" idx="13"/>
          </p:nvPr>
        </p:nvSpPr>
        <p:spPr/>
        <p:txBody>
          <a:bodyPr>
            <a:normAutofit/>
          </a:bodyPr>
          <a:lstStyle/>
          <a:p>
            <a:pPr>
              <a:defRPr/>
            </a:pPr>
            <a:r>
              <a:rPr lang="en-US" sz="2400" dirty="0"/>
              <a:t>When someone says ‘project’ what comes to mind?</a:t>
            </a:r>
          </a:p>
          <a:p>
            <a:pPr>
              <a:defRPr/>
            </a:pPr>
            <a:r>
              <a:rPr lang="en-US" sz="2400" dirty="0"/>
              <a:t>What is your class project assignment?</a:t>
            </a:r>
          </a:p>
          <a:p>
            <a:pPr>
              <a:defRPr/>
            </a:pPr>
            <a:r>
              <a:rPr lang="en-US" sz="2400" dirty="0"/>
              <a:t>What is the hardest thing about your project?</a:t>
            </a:r>
          </a:p>
          <a:p>
            <a:pPr>
              <a:defRPr/>
            </a:pPr>
            <a:r>
              <a:rPr lang="en-US" sz="2400" dirty="0"/>
              <a:t>What has been the biggest surprise so far about your project?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111" y="4781862"/>
            <a:ext cx="3121152" cy="1368552"/>
          </a:xfrm>
          <a:prstGeom prst="rect">
            <a:avLst/>
          </a:prstGeom>
        </p:spPr>
      </p:pic>
      <p:sp>
        <p:nvSpPr>
          <p:cNvPr id="3" name="Slide Number Placeholder 2"/>
          <p:cNvSpPr>
            <a:spLocks noGrp="1"/>
          </p:cNvSpPr>
          <p:nvPr>
            <p:ph type="sldNum" sz="quarter" idx="12"/>
          </p:nvPr>
        </p:nvSpPr>
        <p:spPr/>
        <p:txBody>
          <a:bodyPr/>
          <a:lstStyle/>
          <a:p>
            <a:fld id="{0856FC6F-AB70-4D15-983C-2FC1CEFAF93E}" type="slidenum">
              <a:rPr lang="en-US" smtClean="0"/>
              <a:t>5</a:t>
            </a:fld>
            <a:endParaRPr lang="en-US" dirty="0"/>
          </a:p>
        </p:txBody>
      </p:sp>
    </p:spTree>
    <p:extLst>
      <p:ext uri="{BB962C8B-B14F-4D97-AF65-F5344CB8AC3E}">
        <p14:creationId xmlns:p14="http://schemas.microsoft.com/office/powerpoint/2010/main" val="3284982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524" y="3026657"/>
            <a:ext cx="6396325" cy="3576505"/>
          </a:xfrm>
          <a:prstGeom prst="rect">
            <a:avLst/>
          </a:prstGeom>
          <a:effectLst>
            <a:softEdge rad="1155700"/>
          </a:effectLst>
        </p:spPr>
      </p:pic>
      <p:sp>
        <p:nvSpPr>
          <p:cNvPr id="15362" name="Rectangle 2"/>
          <p:cNvSpPr>
            <a:spLocks noGrp="1" noChangeArrowheads="1"/>
          </p:cNvSpPr>
          <p:nvPr>
            <p:ph type="title"/>
          </p:nvPr>
        </p:nvSpPr>
        <p:spPr/>
        <p:txBody>
          <a:bodyPr/>
          <a:lstStyle/>
          <a:p>
            <a:pPr>
              <a:defRPr/>
            </a:pPr>
            <a:r>
              <a:rPr lang="en-US" dirty="0"/>
              <a:t>Project Definition</a:t>
            </a:r>
          </a:p>
        </p:txBody>
      </p:sp>
      <p:sp>
        <p:nvSpPr>
          <p:cNvPr id="15363" name="Rectangle 3"/>
          <p:cNvSpPr>
            <a:spLocks noGrp="1" noChangeArrowheads="1"/>
          </p:cNvSpPr>
          <p:nvPr>
            <p:ph sz="quarter" idx="13"/>
          </p:nvPr>
        </p:nvSpPr>
        <p:spPr/>
        <p:txBody>
          <a:bodyPr>
            <a:normAutofit/>
          </a:bodyPr>
          <a:lstStyle/>
          <a:p>
            <a:pPr algn="ctr">
              <a:buFont typeface="Monotype Sorts" pitchFamily="2" charset="2"/>
              <a:buNone/>
              <a:defRPr/>
            </a:pPr>
            <a:r>
              <a:rPr lang="en-US" sz="2800" dirty="0"/>
              <a:t>A project is a temporary endeavor undertaken to create a Unique product or service.</a:t>
            </a:r>
          </a:p>
        </p:txBody>
      </p:sp>
      <p:sp>
        <p:nvSpPr>
          <p:cNvPr id="3" name="Slide Number Placeholder 2"/>
          <p:cNvSpPr>
            <a:spLocks noGrp="1"/>
          </p:cNvSpPr>
          <p:nvPr>
            <p:ph type="sldNum" sz="quarter" idx="12"/>
          </p:nvPr>
        </p:nvSpPr>
        <p:spPr/>
        <p:txBody>
          <a:bodyPr/>
          <a:lstStyle/>
          <a:p>
            <a:fld id="{0856FC6F-AB70-4D15-983C-2FC1CEFAF93E}" type="slidenum">
              <a:rPr lang="en-US" smtClean="0"/>
              <a:t>6</a:t>
            </a:fld>
            <a:endParaRPr lang="en-US" dirty="0"/>
          </a:p>
        </p:txBody>
      </p:sp>
    </p:spTree>
    <p:extLst>
      <p:ext uri="{BB962C8B-B14F-4D97-AF65-F5344CB8AC3E}">
        <p14:creationId xmlns:p14="http://schemas.microsoft.com/office/powerpoint/2010/main" val="3578361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89" y="970156"/>
            <a:ext cx="5278761" cy="3025078"/>
          </a:xfrm>
          <a:prstGeom prst="rect">
            <a:avLst/>
          </a:prstGeom>
          <a:effectLst>
            <a:softEdge rad="228600"/>
          </a:effectLst>
        </p:spPr>
      </p:pic>
      <p:sp>
        <p:nvSpPr>
          <p:cNvPr id="14338" name="Rectangle 2"/>
          <p:cNvSpPr>
            <a:spLocks noGrp="1" noChangeArrowheads="1"/>
          </p:cNvSpPr>
          <p:nvPr>
            <p:ph type="title"/>
          </p:nvPr>
        </p:nvSpPr>
        <p:spPr/>
        <p:txBody>
          <a:bodyPr/>
          <a:lstStyle/>
          <a:p>
            <a:pPr>
              <a:defRPr/>
            </a:pPr>
            <a:r>
              <a:rPr lang="en-US" dirty="0"/>
              <a:t>Project Characteristics</a:t>
            </a:r>
          </a:p>
        </p:txBody>
      </p:sp>
      <p:sp>
        <p:nvSpPr>
          <p:cNvPr id="14339" name="Rectangle 3"/>
          <p:cNvSpPr>
            <a:spLocks noGrp="1" noChangeArrowheads="1"/>
          </p:cNvSpPr>
          <p:nvPr>
            <p:ph sz="quarter" idx="13"/>
          </p:nvPr>
        </p:nvSpPr>
        <p:spPr/>
        <p:txBody>
          <a:bodyPr>
            <a:normAutofit/>
          </a:bodyPr>
          <a:lstStyle/>
          <a:p>
            <a:pPr>
              <a:defRPr/>
            </a:pPr>
            <a:r>
              <a:rPr lang="en-US" sz="2400" dirty="0"/>
              <a:t>Performed by People</a:t>
            </a:r>
          </a:p>
          <a:p>
            <a:pPr>
              <a:defRPr/>
            </a:pPr>
            <a:r>
              <a:rPr lang="en-US" sz="2400" dirty="0"/>
              <a:t>Constrained by Resources</a:t>
            </a:r>
          </a:p>
          <a:p>
            <a:pPr>
              <a:defRPr/>
            </a:pPr>
            <a:r>
              <a:rPr lang="en-US" sz="2400" dirty="0"/>
              <a:t>Planned, Executed and Controlled</a:t>
            </a:r>
          </a:p>
          <a:p>
            <a:pPr>
              <a:defRPr/>
            </a:pPr>
            <a:r>
              <a:rPr lang="en-US" sz="2400" dirty="0"/>
              <a:t>Temporary and Unique (as opposed to operations, which are ongoing and repetitive)</a:t>
            </a:r>
          </a:p>
        </p:txBody>
      </p:sp>
      <p:sp>
        <p:nvSpPr>
          <p:cNvPr id="3" name="Slide Number Placeholder 2"/>
          <p:cNvSpPr>
            <a:spLocks noGrp="1"/>
          </p:cNvSpPr>
          <p:nvPr>
            <p:ph type="sldNum" sz="quarter" idx="12"/>
          </p:nvPr>
        </p:nvSpPr>
        <p:spPr/>
        <p:txBody>
          <a:bodyPr/>
          <a:lstStyle/>
          <a:p>
            <a:fld id="{0856FC6F-AB70-4D15-983C-2FC1CEFAF93E}" type="slidenum">
              <a:rPr lang="en-US" smtClean="0"/>
              <a:t>7</a:t>
            </a:fld>
            <a:endParaRPr lang="en-US" dirty="0"/>
          </a:p>
        </p:txBody>
      </p:sp>
    </p:spTree>
    <p:extLst>
      <p:ext uri="{BB962C8B-B14F-4D97-AF65-F5344CB8AC3E}">
        <p14:creationId xmlns:p14="http://schemas.microsoft.com/office/powerpoint/2010/main" val="973776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a:t>Successful Project</a:t>
            </a:r>
          </a:p>
        </p:txBody>
      </p:sp>
      <p:sp>
        <p:nvSpPr>
          <p:cNvPr id="17411" name="Rectangle 3"/>
          <p:cNvSpPr>
            <a:spLocks noGrp="1" noChangeArrowheads="1"/>
          </p:cNvSpPr>
          <p:nvPr>
            <p:ph sz="quarter" idx="13"/>
          </p:nvPr>
        </p:nvSpPr>
        <p:spPr/>
        <p:txBody>
          <a:bodyPr>
            <a:normAutofit/>
          </a:bodyPr>
          <a:lstStyle/>
          <a:p>
            <a:pPr>
              <a:defRPr/>
            </a:pPr>
            <a:r>
              <a:rPr lang="en-US" sz="2400" dirty="0"/>
              <a:t>Meets or exceeds the customers requirements</a:t>
            </a:r>
          </a:p>
          <a:p>
            <a:pPr>
              <a:defRPr/>
            </a:pPr>
            <a:r>
              <a:rPr lang="en-US" sz="2400" dirty="0"/>
              <a:t>Delivered on time</a:t>
            </a:r>
          </a:p>
          <a:p>
            <a:pPr>
              <a:defRPr/>
            </a:pPr>
            <a:r>
              <a:rPr lang="en-US" sz="2400" dirty="0"/>
              <a:t>Within Budget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364" y="2174145"/>
            <a:ext cx="7075357" cy="3810000"/>
          </a:xfrm>
          <a:prstGeom prst="rect">
            <a:avLst/>
          </a:prstGeom>
          <a:effectLst>
            <a:softEdge rad="749300"/>
          </a:effectLst>
        </p:spPr>
      </p:pic>
      <p:sp>
        <p:nvSpPr>
          <p:cNvPr id="3" name="Slide Number Placeholder 2"/>
          <p:cNvSpPr>
            <a:spLocks noGrp="1"/>
          </p:cNvSpPr>
          <p:nvPr>
            <p:ph type="sldNum" sz="quarter" idx="12"/>
          </p:nvPr>
        </p:nvSpPr>
        <p:spPr/>
        <p:txBody>
          <a:bodyPr/>
          <a:lstStyle/>
          <a:p>
            <a:fld id="{0856FC6F-AB70-4D15-983C-2FC1CEFAF93E}" type="slidenum">
              <a:rPr lang="en-US" smtClean="0"/>
              <a:t>8</a:t>
            </a:fld>
            <a:endParaRPr lang="en-US" dirty="0"/>
          </a:p>
        </p:txBody>
      </p:sp>
    </p:spTree>
    <p:extLst>
      <p:ext uri="{BB962C8B-B14F-4D97-AF65-F5344CB8AC3E}">
        <p14:creationId xmlns:p14="http://schemas.microsoft.com/office/powerpoint/2010/main" val="3735621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dirty="0"/>
              <a:t>Standish Group 2015 CHAOS Report</a:t>
            </a:r>
          </a:p>
        </p:txBody>
      </p:sp>
      <p:sp>
        <p:nvSpPr>
          <p:cNvPr id="17411" name="Rectangle 3"/>
          <p:cNvSpPr>
            <a:spLocks noGrp="1" noChangeArrowheads="1"/>
          </p:cNvSpPr>
          <p:nvPr>
            <p:ph sz="quarter" idx="13"/>
          </p:nvPr>
        </p:nvSpPr>
        <p:spPr>
          <a:xfrm>
            <a:off x="1981200" y="1873405"/>
            <a:ext cx="8229600" cy="4371278"/>
          </a:xfrm>
        </p:spPr>
        <p:txBody>
          <a:bodyPr>
            <a:normAutofit fontScale="92500" lnSpcReduction="10000"/>
          </a:bodyPr>
          <a:lstStyle/>
          <a:p>
            <a:pPr marL="0" indent="0">
              <a:buNone/>
              <a:defRPr/>
            </a:pPr>
            <a:r>
              <a:rPr lang="en-US" sz="2200" dirty="0"/>
              <a:t>The Standish Group (a Project Management Company) does a yearly report on Project Management. In their 2015 report:</a:t>
            </a:r>
          </a:p>
          <a:p>
            <a:pPr marL="0" indent="0">
              <a:buNone/>
              <a:defRPr/>
            </a:pPr>
            <a:endParaRPr lang="en-US" dirty="0">
              <a:solidFill>
                <a:schemeClr val="bg1"/>
              </a:solidFill>
            </a:endParaRPr>
          </a:p>
          <a:p>
            <a:pPr marL="0" indent="0">
              <a:buNone/>
              <a:defRPr/>
            </a:pPr>
            <a:endParaRPr lang="en-US" dirty="0">
              <a:solidFill>
                <a:schemeClr val="bg1"/>
              </a:solidFill>
            </a:endParaRPr>
          </a:p>
          <a:p>
            <a:pPr marL="0" indent="0">
              <a:buNone/>
              <a:defRPr/>
            </a:pPr>
            <a:endParaRPr lang="en-US" dirty="0">
              <a:solidFill>
                <a:schemeClr val="bg1"/>
              </a:solidFill>
            </a:endParaRPr>
          </a:p>
          <a:p>
            <a:pPr marL="0" indent="0">
              <a:buNone/>
              <a:defRPr/>
            </a:pPr>
            <a:endParaRPr lang="en-US" dirty="0">
              <a:solidFill>
                <a:schemeClr val="bg1"/>
              </a:solidFill>
            </a:endParaRPr>
          </a:p>
          <a:p>
            <a:pPr marL="0" indent="0">
              <a:buNone/>
              <a:defRPr/>
            </a:pPr>
            <a:endParaRPr lang="en-US" dirty="0">
              <a:solidFill>
                <a:schemeClr val="bg1"/>
              </a:solidFill>
            </a:endParaRPr>
          </a:p>
          <a:p>
            <a:pPr marL="0" indent="0">
              <a:buNone/>
              <a:defRPr/>
            </a:pPr>
            <a:endParaRPr lang="en-US" dirty="0">
              <a:solidFill>
                <a:schemeClr val="bg1"/>
              </a:solidFill>
            </a:endParaRPr>
          </a:p>
          <a:p>
            <a:pPr marL="0" indent="0">
              <a:buNone/>
              <a:defRPr/>
            </a:pPr>
            <a:endParaRPr lang="en-US" sz="2000" dirty="0">
              <a:solidFill>
                <a:schemeClr val="bg1"/>
              </a:solidFill>
            </a:endParaRPr>
          </a:p>
          <a:p>
            <a:pPr marL="0" indent="0">
              <a:buNone/>
              <a:defRPr/>
            </a:pPr>
            <a:r>
              <a:rPr lang="en-US" sz="2200" dirty="0">
                <a:solidFill>
                  <a:srgbClr val="0432FF"/>
                </a:solidFill>
              </a:rPr>
              <a:t>https://www.infoq.com/articles/standish-chaos-2015</a:t>
            </a:r>
          </a:p>
          <a:p>
            <a:pPr marL="0" indent="0">
              <a:buNone/>
              <a:defRPr/>
            </a:pPr>
            <a:endParaRPr lang="en-US" dirty="0">
              <a:solidFill>
                <a:schemeClr val="bg1"/>
              </a:solidFill>
            </a:endParaRPr>
          </a:p>
          <a:p>
            <a:pPr marL="0" indent="0">
              <a:buNone/>
              <a:defRPr/>
            </a:pP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149" y="2720898"/>
            <a:ext cx="5629701" cy="2854712"/>
          </a:xfrm>
          <a:prstGeom prst="rect">
            <a:avLst/>
          </a:prstGeom>
        </p:spPr>
      </p:pic>
      <p:sp>
        <p:nvSpPr>
          <p:cNvPr id="3" name="Slide Number Placeholder 2"/>
          <p:cNvSpPr>
            <a:spLocks noGrp="1"/>
          </p:cNvSpPr>
          <p:nvPr>
            <p:ph type="sldNum" sz="quarter" idx="12"/>
          </p:nvPr>
        </p:nvSpPr>
        <p:spPr/>
        <p:txBody>
          <a:bodyPr/>
          <a:lstStyle/>
          <a:p>
            <a:fld id="{0856FC6F-AB70-4D15-983C-2FC1CEFAF93E}" type="slidenum">
              <a:rPr lang="en-US" smtClean="0"/>
              <a:t>9</a:t>
            </a:fld>
            <a:endParaRPr lang="en-US" dirty="0"/>
          </a:p>
        </p:txBody>
      </p:sp>
    </p:spTree>
    <p:extLst>
      <p:ext uri="{BB962C8B-B14F-4D97-AF65-F5344CB8AC3E}">
        <p14:creationId xmlns:p14="http://schemas.microsoft.com/office/powerpoint/2010/main" val="256585189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AVODOCUMENTID" val="1979756"/>
  <p:tag name="SAVOCOMPONENTID" val="cc127633-cb33-4f45-a881-1791bfd90f8d"/>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2018_Express_Scripts_16-9Whitebgrd_FINAL Template">
  <a:themeElements>
    <a:clrScheme name="2018 Express Scripts expanded colors">
      <a:dk1>
        <a:srgbClr val="000000"/>
      </a:dk1>
      <a:lt1>
        <a:srgbClr val="FFFFFF"/>
      </a:lt1>
      <a:dk2>
        <a:srgbClr val="009BDF"/>
      </a:dk2>
      <a:lt2>
        <a:srgbClr val="E5E5E5"/>
      </a:lt2>
      <a:accent1>
        <a:srgbClr val="15A3A7"/>
      </a:accent1>
      <a:accent2>
        <a:srgbClr val="14568D"/>
      </a:accent2>
      <a:accent3>
        <a:srgbClr val="F86C06"/>
      </a:accent3>
      <a:accent4>
        <a:srgbClr val="565754"/>
      </a:accent4>
      <a:accent5>
        <a:srgbClr val="99CA3C"/>
      </a:accent5>
      <a:accent6>
        <a:srgbClr val="973893"/>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txDef>
      <a:spPr>
        <a:noFill/>
      </a:spPr>
      <a:bodyPr wrap="square" rtlCol="0">
        <a:spAutoFit/>
      </a:bodyPr>
      <a:lstStyle>
        <a:defPPr>
          <a:defRPr dirty="0" smtClean="0">
            <a:ea typeface="Franklin Gothic Medium Cond" charset="0"/>
            <a:cs typeface="Franklin Gothic Medium Cond" charset="0"/>
          </a:defRPr>
        </a:defPPr>
      </a:lstStyle>
    </a:txDef>
  </a:objectDefaults>
  <a:extraClrSchemeLst/>
  <a:extLst>
    <a:ext uri="{05A4C25C-085E-4340-85A3-A5531E510DB2}">
      <thm15:themeFamily xmlns:thm15="http://schemas.microsoft.com/office/thememl/2012/main" name="Presentation31" id="{DBDC2E65-2EE7-8748-B0F2-4704175D6611}" vid="{B247EB91-0CDC-0942-98A0-315D49B7DA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06dbc50a-7c40-497c-8ead-392c4a2b388e" origin="userSelected">
  <element uid="id_classification_nonbusiness" value=""/>
  <element uid="3a0f620a-74f7-4504-a030-448d9ea0e08a" value=""/>
  <element uid="0bf5a77d-3f3a-4e58-9a8a-1570d5e8454d" value=""/>
</sisl>
</file>

<file path=customXml/itemProps1.xml><?xml version="1.0" encoding="utf-8"?>
<ds:datastoreItem xmlns:ds="http://schemas.openxmlformats.org/officeDocument/2006/customXml" ds:itemID="{41721963-35C0-4D83-83D5-134F6922FF4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TM04033925[[fn=Droplet]]</Template>
  <TotalTime>356</TotalTime>
  <Words>2035</Words>
  <Application>Microsoft Office PowerPoint</Application>
  <PresentationFormat>Widescreen</PresentationFormat>
  <Paragraphs>401</Paragraphs>
  <Slides>35</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Arial</vt:lpstr>
      <vt:lpstr>Calibri</vt:lpstr>
      <vt:lpstr>Century Gothic</vt:lpstr>
      <vt:lpstr>Franklin Gothic Book</vt:lpstr>
      <vt:lpstr>Franklin Gothic Demi</vt:lpstr>
      <vt:lpstr>Franklin Gothic Demi Cond</vt:lpstr>
      <vt:lpstr>Franklin Gothic Medium</vt:lpstr>
      <vt:lpstr>Monotype Sorts</vt:lpstr>
      <vt:lpstr>Times New Roman</vt:lpstr>
      <vt:lpstr>Tw Cen MT</vt:lpstr>
      <vt:lpstr>Wingdings</vt:lpstr>
      <vt:lpstr>Droplet</vt:lpstr>
      <vt:lpstr>2018_Express_Scripts_16-9Whitebgrd_FINAL Template</vt:lpstr>
      <vt:lpstr>Project Management</vt:lpstr>
      <vt:lpstr>Introduction </vt:lpstr>
      <vt:lpstr>Overview of Summer Internship Program at Express Scripts</vt:lpstr>
      <vt:lpstr>Today’s Goal and Agenda</vt:lpstr>
      <vt:lpstr>Your Turn</vt:lpstr>
      <vt:lpstr>Project Definition</vt:lpstr>
      <vt:lpstr>Project Characteristics</vt:lpstr>
      <vt:lpstr>Successful Project</vt:lpstr>
      <vt:lpstr>Standish Group 2015 CHAOS Report</vt:lpstr>
      <vt:lpstr>Standish Group 2015 CHAOS Report</vt:lpstr>
      <vt:lpstr>Standish Group 2015 CHAOS Report</vt:lpstr>
      <vt:lpstr>Project Management</vt:lpstr>
      <vt:lpstr>Project Management Vs. Project Methodology</vt:lpstr>
      <vt:lpstr>5 Project Stages/Processes</vt:lpstr>
      <vt:lpstr>Project to Development Relationship Model </vt:lpstr>
      <vt:lpstr>Roles of a Project Manager</vt:lpstr>
      <vt:lpstr>Project Management Functions</vt:lpstr>
      <vt:lpstr>Scope Management </vt:lpstr>
      <vt:lpstr>Scope</vt:lpstr>
      <vt:lpstr>Change Control </vt:lpstr>
      <vt:lpstr>Risk Management</vt:lpstr>
      <vt:lpstr>Communications Management</vt:lpstr>
      <vt:lpstr>Communications Management</vt:lpstr>
      <vt:lpstr>Schedule Management</vt:lpstr>
      <vt:lpstr>Schedule Management</vt:lpstr>
      <vt:lpstr>Resource Management </vt:lpstr>
      <vt:lpstr>Quality Management </vt:lpstr>
      <vt:lpstr>Cost Management</vt:lpstr>
      <vt:lpstr>Procurement Management</vt:lpstr>
      <vt:lpstr>Characteristics of Effective Project Management</vt:lpstr>
      <vt:lpstr>What does all this mean to you?</vt:lpstr>
      <vt:lpstr>Benefits</vt:lpstr>
      <vt:lpstr>INF SYS 6847\LOM 6347 : PROJECT MANAGEMENT </vt:lpstr>
      <vt:lpstr>To be successful in PM ...</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Eric Lemmons</dc:creator>
  <cp:lastModifiedBy>Sauter, Vicki L.</cp:lastModifiedBy>
  <cp:revision>44</cp:revision>
  <dcterms:created xsi:type="dcterms:W3CDTF">2017-10-27T18:41:20Z</dcterms:created>
  <dcterms:modified xsi:type="dcterms:W3CDTF">2019-03-14T20:25:14Z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erlemmon@microsoft.com</vt:lpwstr>
  </property>
  <property fmtid="{D5CDD505-2E9C-101B-9397-08002B2CF9AE}" pid="6" name="MSIP_Label_f42aa342-8706-4288-bd11-ebb85995028c_SetDate">
    <vt:lpwstr>2017-10-27T13:51:15.7149327-05:00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docIndexRef">
    <vt:lpwstr>23193faa-12f0-4558-a9d7-f1b21d2db56a</vt:lpwstr>
  </property>
  <property fmtid="{D5CDD505-2E9C-101B-9397-08002B2CF9AE}" pid="12" name="bjSaver">
    <vt:lpwstr>4dN1t3HdIf3ppcZZfnHjOM1j34OLN6+o</vt:lpwstr>
  </property>
  <property fmtid="{D5CDD505-2E9C-101B-9397-08002B2CF9AE}" pid="13" name="bjDocumentSecurityLabel">
    <vt:lpwstr>Public</vt:lpwstr>
  </property>
  <property fmtid="{D5CDD505-2E9C-101B-9397-08002B2CF9AE}" pid="14" name="bjESIDataClassification">
    <vt:lpwstr>XYZZYPublicfwo[qei34890ty@^C@#%^11dc45</vt:lpwstr>
  </property>
  <property fmtid="{D5CDD505-2E9C-101B-9397-08002B2CF9AE}" pid="15"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16" name="bjDocumentLabelXML-0">
    <vt:lpwstr>ames.com/2008/01/sie/internal/label"&gt;&lt;element uid="id_classification_nonbusiness" value="" /&gt;&lt;element uid="3a0f620a-74f7-4504-a030-448d9ea0e08a" value="" /&gt;&lt;element uid="0bf5a77d-3f3a-4e58-9a8a-1570d5e8454d" value="" /&gt;&lt;/sisl&gt;</vt:lpwstr>
  </property>
</Properties>
</file>